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67" r:id="rId4"/>
    <p:sldId id="268" r:id="rId5"/>
    <p:sldId id="261" r:id="rId6"/>
    <p:sldId id="263" r:id="rId7"/>
    <p:sldId id="259" r:id="rId8"/>
    <p:sldId id="260" r:id="rId9"/>
    <p:sldId id="264" r:id="rId10"/>
    <p:sldId id="26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3356"/>
    <a:srgbClr val="0C2B4B"/>
    <a:srgbClr val="D77637"/>
    <a:srgbClr val="99B7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19705-BEC8-408C-BEC7-172217C501B2}" v="7" dt="2022-12-22T15:35:51.9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00" autoAdjust="0"/>
    <p:restoredTop sz="65322" autoAdjust="0"/>
  </p:normalViewPr>
  <p:slideViewPr>
    <p:cSldViewPr snapToGrid="0">
      <p:cViewPr>
        <p:scale>
          <a:sx n="68" d="100"/>
          <a:sy n="68" d="100"/>
        </p:scale>
        <p:origin x="207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na Hughes" userId="cc44614d-785e-44a0-8df1-3a4d4c4d6d53" providerId="ADAL" clId="{51B19705-BEC8-408C-BEC7-172217C501B2}"/>
    <pc:docChg chg="undo custSel modSld">
      <pc:chgData name="Anna Hughes" userId="cc44614d-785e-44a0-8df1-3a4d4c4d6d53" providerId="ADAL" clId="{51B19705-BEC8-408C-BEC7-172217C501B2}" dt="2022-12-22T15:36:10.614" v="73" actId="207"/>
      <pc:docMkLst>
        <pc:docMk/>
      </pc:docMkLst>
      <pc:sldChg chg="modSp mod setBg">
        <pc:chgData name="Anna Hughes" userId="cc44614d-785e-44a0-8df1-3a4d4c4d6d53" providerId="ADAL" clId="{51B19705-BEC8-408C-BEC7-172217C501B2}" dt="2022-12-22T15:35:51.926" v="70"/>
        <pc:sldMkLst>
          <pc:docMk/>
          <pc:sldMk cId="1284571429" sldId="258"/>
        </pc:sldMkLst>
        <pc:spChg chg="mod">
          <ac:chgData name="Anna Hughes" userId="cc44614d-785e-44a0-8df1-3a4d4c4d6d53" providerId="ADAL" clId="{51B19705-BEC8-408C-BEC7-172217C501B2}" dt="2022-12-22T15:35:42.673" v="68" actId="207"/>
          <ac:spMkLst>
            <pc:docMk/>
            <pc:sldMk cId="1284571429" sldId="258"/>
            <ac:spMk id="2" creationId="{EDF0898B-E40D-6DA7-6DE6-CF98731B7641}"/>
          </ac:spMkLst>
        </pc:spChg>
        <pc:spChg chg="mod">
          <ac:chgData name="Anna Hughes" userId="cc44614d-785e-44a0-8df1-3a4d4c4d6d53" providerId="ADAL" clId="{51B19705-BEC8-408C-BEC7-172217C501B2}" dt="2022-12-22T15:35:46.577" v="69" actId="207"/>
          <ac:spMkLst>
            <pc:docMk/>
            <pc:sldMk cId="1284571429" sldId="258"/>
            <ac:spMk id="5" creationId="{81912F7B-2A44-1A30-9F89-5ED53D5F688B}"/>
          </ac:spMkLst>
        </pc:spChg>
      </pc:sldChg>
      <pc:sldChg chg="addSp delSp modSp mod setBg">
        <pc:chgData name="Anna Hughes" userId="cc44614d-785e-44a0-8df1-3a4d4c4d6d53" providerId="ADAL" clId="{51B19705-BEC8-408C-BEC7-172217C501B2}" dt="2022-12-22T15:34:50.394" v="63" actId="1076"/>
        <pc:sldMkLst>
          <pc:docMk/>
          <pc:sldMk cId="1634447719" sldId="259"/>
        </pc:sldMkLst>
        <pc:spChg chg="mod">
          <ac:chgData name="Anna Hughes" userId="cc44614d-785e-44a0-8df1-3a4d4c4d6d53" providerId="ADAL" clId="{51B19705-BEC8-408C-BEC7-172217C501B2}" dt="2022-12-22T15:32:50.854" v="41" actId="1076"/>
          <ac:spMkLst>
            <pc:docMk/>
            <pc:sldMk cId="1634447719" sldId="259"/>
            <ac:spMk id="3" creationId="{26DB3247-E0C3-A2D9-0DCF-A8A5B03CB0D5}"/>
          </ac:spMkLst>
        </pc:spChg>
        <pc:spChg chg="mod">
          <ac:chgData name="Anna Hughes" userId="cc44614d-785e-44a0-8df1-3a4d4c4d6d53" providerId="ADAL" clId="{51B19705-BEC8-408C-BEC7-172217C501B2}" dt="2022-12-22T15:33:05.105" v="48" actId="1076"/>
          <ac:spMkLst>
            <pc:docMk/>
            <pc:sldMk cId="1634447719" sldId="259"/>
            <ac:spMk id="6" creationId="{8D06E592-05DA-77FB-9FE2-4FFE4BF33ADF}"/>
          </ac:spMkLst>
        </pc:spChg>
        <pc:spChg chg="del">
          <ac:chgData name="Anna Hughes" userId="cc44614d-785e-44a0-8df1-3a4d4c4d6d53" providerId="ADAL" clId="{51B19705-BEC8-408C-BEC7-172217C501B2}" dt="2022-12-22T15:28:56.262" v="0" actId="478"/>
          <ac:spMkLst>
            <pc:docMk/>
            <pc:sldMk cId="1634447719" sldId="259"/>
            <ac:spMk id="7" creationId="{BBEB9D78-C32E-F91F-78A6-A81E481C8B49}"/>
          </ac:spMkLst>
        </pc:spChg>
        <pc:picChg chg="mod modCrop">
          <ac:chgData name="Anna Hughes" userId="cc44614d-785e-44a0-8df1-3a4d4c4d6d53" providerId="ADAL" clId="{51B19705-BEC8-408C-BEC7-172217C501B2}" dt="2022-12-22T15:34:50.394" v="63" actId="1076"/>
          <ac:picMkLst>
            <pc:docMk/>
            <pc:sldMk cId="1634447719" sldId="259"/>
            <ac:picMk id="4" creationId="{6732F4CD-2C7A-DE17-D47D-3AB125B27153}"/>
          </ac:picMkLst>
        </pc:picChg>
        <pc:picChg chg="mod ord">
          <ac:chgData name="Anna Hughes" userId="cc44614d-785e-44a0-8df1-3a4d4c4d6d53" providerId="ADAL" clId="{51B19705-BEC8-408C-BEC7-172217C501B2}" dt="2022-12-22T15:33:08.528" v="50" actId="1076"/>
          <ac:picMkLst>
            <pc:docMk/>
            <pc:sldMk cId="1634447719" sldId="259"/>
            <ac:picMk id="8" creationId="{06755E88-EB82-868C-2DCE-CCC681AA280C}"/>
          </ac:picMkLst>
        </pc:picChg>
        <pc:picChg chg="add del mod modCrop">
          <ac:chgData name="Anna Hughes" userId="cc44614d-785e-44a0-8df1-3a4d4c4d6d53" providerId="ADAL" clId="{51B19705-BEC8-408C-BEC7-172217C501B2}" dt="2022-12-22T15:29:34.042" v="9" actId="478"/>
          <ac:picMkLst>
            <pc:docMk/>
            <pc:sldMk cId="1634447719" sldId="259"/>
            <ac:picMk id="9" creationId="{F3551BC0-B624-D9F3-6776-4B221A37AA29}"/>
          </ac:picMkLst>
        </pc:picChg>
        <pc:picChg chg="add mod modCrop">
          <ac:chgData name="Anna Hughes" userId="cc44614d-785e-44a0-8df1-3a4d4c4d6d53" providerId="ADAL" clId="{51B19705-BEC8-408C-BEC7-172217C501B2}" dt="2022-12-22T15:32:42.711" v="39" actId="1076"/>
          <ac:picMkLst>
            <pc:docMk/>
            <pc:sldMk cId="1634447719" sldId="259"/>
            <ac:picMk id="11" creationId="{2CA785D8-FF90-B13A-AEDB-C5FD4987A377}"/>
          </ac:picMkLst>
        </pc:picChg>
        <pc:picChg chg="add mod ord">
          <ac:chgData name="Anna Hughes" userId="cc44614d-785e-44a0-8df1-3a4d4c4d6d53" providerId="ADAL" clId="{51B19705-BEC8-408C-BEC7-172217C501B2}" dt="2022-12-22T15:34:47.262" v="60" actId="1037"/>
          <ac:picMkLst>
            <pc:docMk/>
            <pc:sldMk cId="1634447719" sldId="259"/>
            <ac:picMk id="12" creationId="{5090A186-7E98-9C5F-8672-62F3FBC428E9}"/>
          </ac:picMkLst>
        </pc:picChg>
      </pc:sldChg>
      <pc:sldChg chg="addSp delSp modSp mod setBg">
        <pc:chgData name="Anna Hughes" userId="cc44614d-785e-44a0-8df1-3a4d4c4d6d53" providerId="ADAL" clId="{51B19705-BEC8-408C-BEC7-172217C501B2}" dt="2022-12-22T15:32:36.093" v="38" actId="207"/>
        <pc:sldMkLst>
          <pc:docMk/>
          <pc:sldMk cId="4108949874" sldId="260"/>
        </pc:sldMkLst>
        <pc:spChg chg="mod">
          <ac:chgData name="Anna Hughes" userId="cc44614d-785e-44a0-8df1-3a4d4c4d6d53" providerId="ADAL" clId="{51B19705-BEC8-408C-BEC7-172217C501B2}" dt="2022-12-22T15:31:57.334" v="32" actId="207"/>
          <ac:spMkLst>
            <pc:docMk/>
            <pc:sldMk cId="4108949874" sldId="260"/>
            <ac:spMk id="3" creationId="{26DB3247-E0C3-A2D9-0DCF-A8A5B03CB0D5}"/>
          </ac:spMkLst>
        </pc:spChg>
        <pc:spChg chg="del">
          <ac:chgData name="Anna Hughes" userId="cc44614d-785e-44a0-8df1-3a4d4c4d6d53" providerId="ADAL" clId="{51B19705-BEC8-408C-BEC7-172217C501B2}" dt="2022-12-22T15:31:16.106" v="26" actId="478"/>
          <ac:spMkLst>
            <pc:docMk/>
            <pc:sldMk cId="4108949874" sldId="260"/>
            <ac:spMk id="9" creationId="{AFAC04AB-518B-92F7-5B72-95910E375A3D}"/>
          </ac:spMkLst>
        </pc:spChg>
        <pc:spChg chg="mod">
          <ac:chgData name="Anna Hughes" userId="cc44614d-785e-44a0-8df1-3a4d4c4d6d53" providerId="ADAL" clId="{51B19705-BEC8-408C-BEC7-172217C501B2}" dt="2022-12-22T15:31:54.628" v="31" actId="207"/>
          <ac:spMkLst>
            <pc:docMk/>
            <pc:sldMk cId="4108949874" sldId="260"/>
            <ac:spMk id="11" creationId="{BF65433C-F1C9-278A-7E5E-5DB5816978D3}"/>
          </ac:spMkLst>
        </pc:spChg>
        <pc:picChg chg="add mod">
          <ac:chgData name="Anna Hughes" userId="cc44614d-785e-44a0-8df1-3a4d4c4d6d53" providerId="ADAL" clId="{51B19705-BEC8-408C-BEC7-172217C501B2}" dt="2022-12-22T15:31:51.095" v="30" actId="1076"/>
          <ac:picMkLst>
            <pc:docMk/>
            <pc:sldMk cId="4108949874" sldId="260"/>
            <ac:picMk id="5" creationId="{18D55850-E8DD-B694-256A-5FD5E0E9D5CD}"/>
          </ac:picMkLst>
        </pc:picChg>
        <pc:picChg chg="del">
          <ac:chgData name="Anna Hughes" userId="cc44614d-785e-44a0-8df1-3a4d4c4d6d53" providerId="ADAL" clId="{51B19705-BEC8-408C-BEC7-172217C501B2}" dt="2022-12-22T15:32:18.368" v="35" actId="478"/>
          <ac:picMkLst>
            <pc:docMk/>
            <pc:sldMk cId="4108949874" sldId="260"/>
            <ac:picMk id="8" creationId="{553352F9-0C74-E8AE-0F7D-49E531A25AFA}"/>
          </ac:picMkLst>
        </pc:picChg>
        <pc:picChg chg="add mod">
          <ac:chgData name="Anna Hughes" userId="cc44614d-785e-44a0-8df1-3a4d4c4d6d53" providerId="ADAL" clId="{51B19705-BEC8-408C-BEC7-172217C501B2}" dt="2022-12-22T15:32:36.093" v="38" actId="207"/>
          <ac:picMkLst>
            <pc:docMk/>
            <pc:sldMk cId="4108949874" sldId="260"/>
            <ac:picMk id="13" creationId="{8CF696E0-9D34-E31A-31BD-57960FE304D6}"/>
          </ac:picMkLst>
        </pc:picChg>
      </pc:sldChg>
      <pc:sldChg chg="delSp modSp mod">
        <pc:chgData name="Anna Hughes" userId="cc44614d-785e-44a0-8df1-3a4d4c4d6d53" providerId="ADAL" clId="{51B19705-BEC8-408C-BEC7-172217C501B2}" dt="2022-12-22T15:36:10.614" v="73" actId="207"/>
        <pc:sldMkLst>
          <pc:docMk/>
          <pc:sldMk cId="3344182591" sldId="261"/>
        </pc:sldMkLst>
        <pc:spChg chg="mod">
          <ac:chgData name="Anna Hughes" userId="cc44614d-785e-44a0-8df1-3a4d4c4d6d53" providerId="ADAL" clId="{51B19705-BEC8-408C-BEC7-172217C501B2}" dt="2022-12-22T15:36:10.614" v="73" actId="207"/>
          <ac:spMkLst>
            <pc:docMk/>
            <pc:sldMk cId="3344182591" sldId="261"/>
            <ac:spMk id="2" creationId="{EDF0898B-E40D-6DA7-6DE6-CF98731B7641}"/>
          </ac:spMkLst>
        </pc:spChg>
        <pc:picChg chg="del">
          <ac:chgData name="Anna Hughes" userId="cc44614d-785e-44a0-8df1-3a4d4c4d6d53" providerId="ADAL" clId="{51B19705-BEC8-408C-BEC7-172217C501B2}" dt="2022-12-22T15:36:05.938" v="71" actId="478"/>
          <ac:picMkLst>
            <pc:docMk/>
            <pc:sldMk cId="3344182591" sldId="261"/>
            <ac:picMk id="44" creationId="{68AF1E2D-0C0E-1B72-1591-B96480E0E241}"/>
          </ac:picMkLst>
        </pc:picChg>
      </pc:sldChg>
      <pc:sldChg chg="modSp mod setBg">
        <pc:chgData name="Anna Hughes" userId="cc44614d-785e-44a0-8df1-3a4d4c4d6d53" providerId="ADAL" clId="{51B19705-BEC8-408C-BEC7-172217C501B2}" dt="2022-12-22T15:35:26.691" v="67"/>
        <pc:sldMkLst>
          <pc:docMk/>
          <pc:sldMk cId="397693392" sldId="269"/>
        </pc:sldMkLst>
        <pc:spChg chg="mod">
          <ac:chgData name="Anna Hughes" userId="cc44614d-785e-44a0-8df1-3a4d4c4d6d53" providerId="ADAL" clId="{51B19705-BEC8-408C-BEC7-172217C501B2}" dt="2022-12-22T15:35:11.367" v="64" actId="207"/>
          <ac:spMkLst>
            <pc:docMk/>
            <pc:sldMk cId="397693392" sldId="269"/>
            <ac:spMk id="2" creationId="{EDF0898B-E40D-6DA7-6DE6-CF98731B7641}"/>
          </ac:spMkLst>
        </pc:spChg>
        <pc:spChg chg="mod">
          <ac:chgData name="Anna Hughes" userId="cc44614d-785e-44a0-8df1-3a4d4c4d6d53" providerId="ADAL" clId="{51B19705-BEC8-408C-BEC7-172217C501B2}" dt="2022-12-22T15:35:17.960" v="66" actId="207"/>
          <ac:spMkLst>
            <pc:docMk/>
            <pc:sldMk cId="397693392" sldId="269"/>
            <ac:spMk id="5" creationId="{81912F7B-2A44-1A30-9F89-5ED53D5F688B}"/>
          </ac:spMkLst>
        </pc:spChg>
      </pc:sldChg>
    </pc:docChg>
  </pc:docChgLst>
  <pc:docChgLst>
    <pc:chgData name="Anna Hughes" userId="cc44614d-785e-44a0-8df1-3a4d4c4d6d53" providerId="ADAL" clId="{EB931A9F-8F44-4E1A-883C-173742C45E82}"/>
    <pc:docChg chg="undo custSel addSld delSld modSld sldOrd">
      <pc:chgData name="Anna Hughes" userId="cc44614d-785e-44a0-8df1-3a4d4c4d6d53" providerId="ADAL" clId="{EB931A9F-8F44-4E1A-883C-173742C45E82}" dt="2022-07-21T15:08:59.546" v="5396"/>
      <pc:docMkLst>
        <pc:docMk/>
      </pc:docMkLst>
      <pc:sldChg chg="addSp modSp mod modAnim modNotesTx">
        <pc:chgData name="Anna Hughes" userId="cc44614d-785e-44a0-8df1-3a4d4c4d6d53" providerId="ADAL" clId="{EB931A9F-8F44-4E1A-883C-173742C45E82}" dt="2022-07-21T15:08:59.546" v="5396"/>
        <pc:sldMkLst>
          <pc:docMk/>
          <pc:sldMk cId="1972993148" sldId="256"/>
        </pc:sldMkLst>
        <pc:spChg chg="mod">
          <ac:chgData name="Anna Hughes" userId="cc44614d-785e-44a0-8df1-3a4d4c4d6d53" providerId="ADAL" clId="{EB931A9F-8F44-4E1A-883C-173742C45E82}" dt="2022-07-20T09:39:39.397" v="0" actId="2711"/>
          <ac:spMkLst>
            <pc:docMk/>
            <pc:sldMk cId="1972993148" sldId="256"/>
            <ac:spMk id="3" creationId="{4FF08CDB-F4F9-F05E-A01E-4DC7D64DCB78}"/>
          </ac:spMkLst>
        </pc:spChg>
        <pc:picChg chg="add mod">
          <ac:chgData name="Anna Hughes" userId="cc44614d-785e-44a0-8df1-3a4d4c4d6d53" providerId="ADAL" clId="{EB931A9F-8F44-4E1A-883C-173742C45E82}" dt="2022-07-20T10:06:01.549" v="2479" actId="1076"/>
          <ac:picMkLst>
            <pc:docMk/>
            <pc:sldMk cId="1972993148" sldId="256"/>
            <ac:picMk id="7" creationId="{27CAF0A7-9264-46FE-28F1-DFE46314FF76}"/>
          </ac:picMkLst>
        </pc:picChg>
        <pc:picChg chg="add mod">
          <ac:chgData name="Anna Hughes" userId="cc44614d-785e-44a0-8df1-3a4d4c4d6d53" providerId="ADAL" clId="{EB931A9F-8F44-4E1A-883C-173742C45E82}" dt="2022-07-20T10:16:59.426" v="3282" actId="1076"/>
          <ac:picMkLst>
            <pc:docMk/>
            <pc:sldMk cId="1972993148" sldId="256"/>
            <ac:picMk id="8" creationId="{FAA29D0D-5671-44AE-9627-F28B7D1C2EC0}"/>
          </ac:picMkLst>
        </pc:picChg>
      </pc:sldChg>
      <pc:sldChg chg="modSp mod modNotesTx">
        <pc:chgData name="Anna Hughes" userId="cc44614d-785e-44a0-8df1-3a4d4c4d6d53" providerId="ADAL" clId="{EB931A9F-8F44-4E1A-883C-173742C45E82}" dt="2022-07-20T10:42:23.828" v="4377" actId="20577"/>
        <pc:sldMkLst>
          <pc:docMk/>
          <pc:sldMk cId="1284571429" sldId="258"/>
        </pc:sldMkLst>
        <pc:spChg chg="mod">
          <ac:chgData name="Anna Hughes" userId="cc44614d-785e-44a0-8df1-3a4d4c4d6d53" providerId="ADAL" clId="{EB931A9F-8F44-4E1A-883C-173742C45E82}" dt="2022-07-20T09:47:01.325" v="615" actId="113"/>
          <ac:spMkLst>
            <pc:docMk/>
            <pc:sldMk cId="1284571429" sldId="258"/>
            <ac:spMk id="2" creationId="{EDF0898B-E40D-6DA7-6DE6-CF98731B7641}"/>
          </ac:spMkLst>
        </pc:spChg>
        <pc:spChg chg="mod">
          <ac:chgData name="Anna Hughes" userId="cc44614d-785e-44a0-8df1-3a4d4c4d6d53" providerId="ADAL" clId="{EB931A9F-8F44-4E1A-883C-173742C45E82}" dt="2022-07-20T09:47:30.490" v="632" actId="1036"/>
          <ac:spMkLst>
            <pc:docMk/>
            <pc:sldMk cId="1284571429" sldId="258"/>
            <ac:spMk id="5" creationId="{81912F7B-2A44-1A30-9F89-5ED53D5F688B}"/>
          </ac:spMkLst>
        </pc:spChg>
      </pc:sldChg>
      <pc:sldChg chg="addSp modSp mod modNotesTx">
        <pc:chgData name="Anna Hughes" userId="cc44614d-785e-44a0-8df1-3a4d4c4d6d53" providerId="ADAL" clId="{EB931A9F-8F44-4E1A-883C-173742C45E82}" dt="2022-07-20T10:45:35.710" v="4709" actId="20577"/>
        <pc:sldMkLst>
          <pc:docMk/>
          <pc:sldMk cId="1634447719" sldId="259"/>
        </pc:sldMkLst>
        <pc:spChg chg="mod">
          <ac:chgData name="Anna Hughes" userId="cc44614d-785e-44a0-8df1-3a4d4c4d6d53" providerId="ADAL" clId="{EB931A9F-8F44-4E1A-883C-173742C45E82}" dt="2022-07-20T10:34:18.841" v="3622" actId="1076"/>
          <ac:spMkLst>
            <pc:docMk/>
            <pc:sldMk cId="1634447719" sldId="259"/>
            <ac:spMk id="3" creationId="{26DB3247-E0C3-A2D9-0DCF-A8A5B03CB0D5}"/>
          </ac:spMkLst>
        </pc:spChg>
        <pc:spChg chg="add mod">
          <ac:chgData name="Anna Hughes" userId="cc44614d-785e-44a0-8df1-3a4d4c4d6d53" providerId="ADAL" clId="{EB931A9F-8F44-4E1A-883C-173742C45E82}" dt="2022-07-20T10:38:01.425" v="3926" actId="1036"/>
          <ac:spMkLst>
            <pc:docMk/>
            <pc:sldMk cId="1634447719" sldId="259"/>
            <ac:spMk id="6" creationId="{8D06E592-05DA-77FB-9FE2-4FFE4BF33ADF}"/>
          </ac:spMkLst>
        </pc:spChg>
        <pc:spChg chg="add mod">
          <ac:chgData name="Anna Hughes" userId="cc44614d-785e-44a0-8df1-3a4d4c4d6d53" providerId="ADAL" clId="{EB931A9F-8F44-4E1A-883C-173742C45E82}" dt="2022-07-20T10:34:57.559" v="3655" actId="13926"/>
          <ac:spMkLst>
            <pc:docMk/>
            <pc:sldMk cId="1634447719" sldId="259"/>
            <ac:spMk id="7" creationId="{BBEB9D78-C32E-F91F-78A6-A81E481C8B49}"/>
          </ac:spMkLst>
        </pc:spChg>
        <pc:picChg chg="mod">
          <ac:chgData name="Anna Hughes" userId="cc44614d-785e-44a0-8df1-3a4d4c4d6d53" providerId="ADAL" clId="{EB931A9F-8F44-4E1A-883C-173742C45E82}" dt="2022-07-20T10:35:03.734" v="3656" actId="1076"/>
          <ac:picMkLst>
            <pc:docMk/>
            <pc:sldMk cId="1634447719" sldId="259"/>
            <ac:picMk id="4" creationId="{6732F4CD-2C7A-DE17-D47D-3AB125B27153}"/>
          </ac:picMkLst>
        </pc:picChg>
        <pc:picChg chg="mod">
          <ac:chgData name="Anna Hughes" userId="cc44614d-785e-44a0-8df1-3a4d4c4d6d53" providerId="ADAL" clId="{EB931A9F-8F44-4E1A-883C-173742C45E82}" dt="2022-07-20T10:34:15.645" v="3621" actId="14100"/>
          <ac:picMkLst>
            <pc:docMk/>
            <pc:sldMk cId="1634447719" sldId="259"/>
            <ac:picMk id="8" creationId="{06755E88-EB82-868C-2DCE-CCC681AA280C}"/>
          </ac:picMkLst>
        </pc:picChg>
      </pc:sldChg>
      <pc:sldChg chg="addSp modSp mod modNotesTx">
        <pc:chgData name="Anna Hughes" userId="cc44614d-785e-44a0-8df1-3a4d4c4d6d53" providerId="ADAL" clId="{EB931A9F-8F44-4E1A-883C-173742C45E82}" dt="2022-07-20T10:45:57.327" v="4769" actId="20577"/>
        <pc:sldMkLst>
          <pc:docMk/>
          <pc:sldMk cId="4108949874" sldId="260"/>
        </pc:sldMkLst>
        <pc:spChg chg="mod">
          <ac:chgData name="Anna Hughes" userId="cc44614d-785e-44a0-8df1-3a4d4c4d6d53" providerId="ADAL" clId="{EB931A9F-8F44-4E1A-883C-173742C45E82}" dt="2022-07-20T10:36:45.503" v="3793" actId="113"/>
          <ac:spMkLst>
            <pc:docMk/>
            <pc:sldMk cId="4108949874" sldId="260"/>
            <ac:spMk id="3" creationId="{26DB3247-E0C3-A2D9-0DCF-A8A5B03CB0D5}"/>
          </ac:spMkLst>
        </pc:spChg>
        <pc:spChg chg="add mod">
          <ac:chgData name="Anna Hughes" userId="cc44614d-785e-44a0-8df1-3a4d4c4d6d53" providerId="ADAL" clId="{EB931A9F-8F44-4E1A-883C-173742C45E82}" dt="2022-07-20T10:36:55.062" v="3795" actId="1076"/>
          <ac:spMkLst>
            <pc:docMk/>
            <pc:sldMk cId="4108949874" sldId="260"/>
            <ac:spMk id="9" creationId="{AFAC04AB-518B-92F7-5B72-95910E375A3D}"/>
          </ac:spMkLst>
        </pc:spChg>
        <pc:spChg chg="add mod">
          <ac:chgData name="Anna Hughes" userId="cc44614d-785e-44a0-8df1-3a4d4c4d6d53" providerId="ADAL" clId="{EB931A9F-8F44-4E1A-883C-173742C45E82}" dt="2022-07-20T10:36:25.701" v="3789" actId="20577"/>
          <ac:spMkLst>
            <pc:docMk/>
            <pc:sldMk cId="4108949874" sldId="260"/>
            <ac:spMk id="10" creationId="{4E258AD0-440B-E5ED-FDF7-82E5D2D39E0C}"/>
          </ac:spMkLst>
        </pc:spChg>
        <pc:spChg chg="add mod">
          <ac:chgData name="Anna Hughes" userId="cc44614d-785e-44a0-8df1-3a4d4c4d6d53" providerId="ADAL" clId="{EB931A9F-8F44-4E1A-883C-173742C45E82}" dt="2022-07-20T10:36:49.917" v="3794" actId="1076"/>
          <ac:spMkLst>
            <pc:docMk/>
            <pc:sldMk cId="4108949874" sldId="260"/>
            <ac:spMk id="11" creationId="{BF65433C-F1C9-278A-7E5E-5DB5816978D3}"/>
          </ac:spMkLst>
        </pc:spChg>
      </pc:sldChg>
      <pc:sldChg chg="modSp mod modNotesTx">
        <pc:chgData name="Anna Hughes" userId="cc44614d-785e-44a0-8df1-3a4d4c4d6d53" providerId="ADAL" clId="{EB931A9F-8F44-4E1A-883C-173742C45E82}" dt="2022-07-20T10:44:14.028" v="4521" actId="114"/>
        <pc:sldMkLst>
          <pc:docMk/>
          <pc:sldMk cId="3344182591" sldId="261"/>
        </pc:sldMkLst>
        <pc:spChg chg="mod">
          <ac:chgData name="Anna Hughes" userId="cc44614d-785e-44a0-8df1-3a4d4c4d6d53" providerId="ADAL" clId="{EB931A9F-8F44-4E1A-883C-173742C45E82}" dt="2022-07-20T09:50:38.949" v="1046" actId="1076"/>
          <ac:spMkLst>
            <pc:docMk/>
            <pc:sldMk cId="3344182591" sldId="261"/>
            <ac:spMk id="2" creationId="{EDF0898B-E40D-6DA7-6DE6-CF98731B7641}"/>
          </ac:spMkLst>
        </pc:spChg>
        <pc:spChg chg="mod">
          <ac:chgData name="Anna Hughes" userId="cc44614d-785e-44a0-8df1-3a4d4c4d6d53" providerId="ADAL" clId="{EB931A9F-8F44-4E1A-883C-173742C45E82}" dt="2022-07-20T09:42:11.698" v="171" actId="2711"/>
          <ac:spMkLst>
            <pc:docMk/>
            <pc:sldMk cId="3344182591" sldId="261"/>
            <ac:spMk id="4" creationId="{0198C301-E70F-AE87-8FAD-644751E3ECCE}"/>
          </ac:spMkLst>
        </pc:spChg>
        <pc:spChg chg="mod">
          <ac:chgData name="Anna Hughes" userId="cc44614d-785e-44a0-8df1-3a4d4c4d6d53" providerId="ADAL" clId="{EB931A9F-8F44-4E1A-883C-173742C45E82}" dt="2022-07-20T09:42:06.930" v="170" actId="14100"/>
          <ac:spMkLst>
            <pc:docMk/>
            <pc:sldMk cId="3344182591" sldId="261"/>
            <ac:spMk id="6" creationId="{0B9E6C2F-7EFA-2C16-5CFF-A6457A5FEE33}"/>
          </ac:spMkLst>
        </pc:spChg>
        <pc:spChg chg="mod">
          <ac:chgData name="Anna Hughes" userId="cc44614d-785e-44a0-8df1-3a4d4c4d6d53" providerId="ADAL" clId="{EB931A9F-8F44-4E1A-883C-173742C45E82}" dt="2022-07-20T09:41:59.236" v="168" actId="2711"/>
          <ac:spMkLst>
            <pc:docMk/>
            <pc:sldMk cId="3344182591" sldId="261"/>
            <ac:spMk id="7" creationId="{E6B886EE-8064-D743-D298-4D093665AEC9}"/>
          </ac:spMkLst>
        </pc:spChg>
        <pc:spChg chg="mod">
          <ac:chgData name="Anna Hughes" userId="cc44614d-785e-44a0-8df1-3a4d4c4d6d53" providerId="ADAL" clId="{EB931A9F-8F44-4E1A-883C-173742C45E82}" dt="2022-07-20T09:41:55.657" v="167" actId="2711"/>
          <ac:spMkLst>
            <pc:docMk/>
            <pc:sldMk cId="3344182591" sldId="261"/>
            <ac:spMk id="8" creationId="{CE013256-2556-FA39-ED12-6CEB932CA362}"/>
          </ac:spMkLst>
        </pc:spChg>
        <pc:picChg chg="mod">
          <ac:chgData name="Anna Hughes" userId="cc44614d-785e-44a0-8df1-3a4d4c4d6d53" providerId="ADAL" clId="{EB931A9F-8F44-4E1A-883C-173742C45E82}" dt="2022-07-20T09:42:38.533" v="206" actId="1076"/>
          <ac:picMkLst>
            <pc:docMk/>
            <pc:sldMk cId="3344182591" sldId="261"/>
            <ac:picMk id="44" creationId="{68AF1E2D-0C0E-1B72-1591-B96480E0E241}"/>
          </ac:picMkLst>
        </pc:picChg>
        <pc:picChg chg="mod">
          <ac:chgData name="Anna Hughes" userId="cc44614d-785e-44a0-8df1-3a4d4c4d6d53" providerId="ADAL" clId="{EB931A9F-8F44-4E1A-883C-173742C45E82}" dt="2022-07-20T09:41:51.506" v="166" actId="1076"/>
          <ac:picMkLst>
            <pc:docMk/>
            <pc:sldMk cId="3344182591" sldId="261"/>
            <ac:picMk id="47" creationId="{B93E4EA5-4F05-AEFF-3C26-65E14919F164}"/>
          </ac:picMkLst>
        </pc:picChg>
      </pc:sldChg>
      <pc:sldChg chg="addSp modSp new del mod modNotesTx">
        <pc:chgData name="Anna Hughes" userId="cc44614d-785e-44a0-8df1-3a4d4c4d6d53" providerId="ADAL" clId="{EB931A9F-8F44-4E1A-883C-173742C45E82}" dt="2022-07-20T10:22:44.939" v="3364" actId="47"/>
        <pc:sldMkLst>
          <pc:docMk/>
          <pc:sldMk cId="3281146166" sldId="262"/>
        </pc:sldMkLst>
        <pc:spChg chg="add mod">
          <ac:chgData name="Anna Hughes" userId="cc44614d-785e-44a0-8df1-3a4d4c4d6d53" providerId="ADAL" clId="{EB931A9F-8F44-4E1A-883C-173742C45E82}" dt="2022-07-20T10:05:11.204" v="2474" actId="1076"/>
          <ac:spMkLst>
            <pc:docMk/>
            <pc:sldMk cId="3281146166" sldId="262"/>
            <ac:spMk id="2" creationId="{37698A0B-1218-CBED-3EB3-DFCAD5B56627}"/>
          </ac:spMkLst>
        </pc:spChg>
        <pc:picChg chg="add mod ord">
          <ac:chgData name="Anna Hughes" userId="cc44614d-785e-44a0-8df1-3a4d4c4d6d53" providerId="ADAL" clId="{EB931A9F-8F44-4E1A-883C-173742C45E82}" dt="2022-07-20T10:21:07.266" v="3356" actId="1076"/>
          <ac:picMkLst>
            <pc:docMk/>
            <pc:sldMk cId="3281146166" sldId="262"/>
            <ac:picMk id="3" creationId="{65C5FBAF-E853-6BF5-02F0-5FF267C5A466}"/>
          </ac:picMkLst>
        </pc:picChg>
        <pc:picChg chg="add mod">
          <ac:chgData name="Anna Hughes" userId="cc44614d-785e-44a0-8df1-3a4d4c4d6d53" providerId="ADAL" clId="{EB931A9F-8F44-4E1A-883C-173742C45E82}" dt="2022-07-20T10:21:30.368" v="3357"/>
          <ac:picMkLst>
            <pc:docMk/>
            <pc:sldMk cId="3281146166" sldId="262"/>
            <ac:picMk id="4" creationId="{BFAE26F3-A023-0A20-2616-5744CC989BA6}"/>
          </ac:picMkLst>
        </pc:picChg>
        <pc:picChg chg="add mod">
          <ac:chgData name="Anna Hughes" userId="cc44614d-785e-44a0-8df1-3a4d4c4d6d53" providerId="ADAL" clId="{EB931A9F-8F44-4E1A-883C-173742C45E82}" dt="2022-07-20T10:21:41.136" v="3358"/>
          <ac:picMkLst>
            <pc:docMk/>
            <pc:sldMk cId="3281146166" sldId="262"/>
            <ac:picMk id="5" creationId="{61A0F5C0-0936-34AB-1F7D-3248137A929F}"/>
          </ac:picMkLst>
        </pc:picChg>
        <pc:picChg chg="add mod">
          <ac:chgData name="Anna Hughes" userId="cc44614d-785e-44a0-8df1-3a4d4c4d6d53" providerId="ADAL" clId="{EB931A9F-8F44-4E1A-883C-173742C45E82}" dt="2022-07-20T10:21:47.526" v="3359"/>
          <ac:picMkLst>
            <pc:docMk/>
            <pc:sldMk cId="3281146166" sldId="262"/>
            <ac:picMk id="6" creationId="{7FCA1CC1-6C1F-C9F2-ABE5-86CC664CFF62}"/>
          </ac:picMkLst>
        </pc:picChg>
        <pc:picChg chg="add mod">
          <ac:chgData name="Anna Hughes" userId="cc44614d-785e-44a0-8df1-3a4d4c4d6d53" providerId="ADAL" clId="{EB931A9F-8F44-4E1A-883C-173742C45E82}" dt="2022-07-20T10:21:58.795" v="3360"/>
          <ac:picMkLst>
            <pc:docMk/>
            <pc:sldMk cId="3281146166" sldId="262"/>
            <ac:picMk id="7" creationId="{0E112519-818F-9077-3407-7D24423C24DD}"/>
          </ac:picMkLst>
        </pc:picChg>
      </pc:sldChg>
      <pc:sldChg chg="addSp modSp new mod modAnim modNotesTx">
        <pc:chgData name="Anna Hughes" userId="cc44614d-785e-44a0-8df1-3a4d4c4d6d53" providerId="ADAL" clId="{EB931A9F-8F44-4E1A-883C-173742C45E82}" dt="2022-07-20T14:00:11.155" v="5392" actId="207"/>
        <pc:sldMkLst>
          <pc:docMk/>
          <pc:sldMk cId="377735453" sldId="263"/>
        </pc:sldMkLst>
        <pc:spChg chg="add mod">
          <ac:chgData name="Anna Hughes" userId="cc44614d-785e-44a0-8df1-3a4d4c4d6d53" providerId="ADAL" clId="{EB931A9F-8F44-4E1A-883C-173742C45E82}" dt="2022-07-20T14:00:11.155" v="5392" actId="207"/>
          <ac:spMkLst>
            <pc:docMk/>
            <pc:sldMk cId="377735453" sldId="263"/>
            <ac:spMk id="2" creationId="{0FD88E5C-DC04-0D5D-E593-7511887D0155}"/>
          </ac:spMkLst>
        </pc:spChg>
        <pc:spChg chg="add mod">
          <ac:chgData name="Anna Hughes" userId="cc44614d-785e-44a0-8df1-3a4d4c4d6d53" providerId="ADAL" clId="{EB931A9F-8F44-4E1A-883C-173742C45E82}" dt="2022-07-20T13:59:35.392" v="5383" actId="207"/>
          <ac:spMkLst>
            <pc:docMk/>
            <pc:sldMk cId="377735453" sldId="263"/>
            <ac:spMk id="3" creationId="{8B5D0BE2-915A-2B78-AC5C-FFE5455EA3AC}"/>
          </ac:spMkLst>
        </pc:spChg>
        <pc:spChg chg="add mod">
          <ac:chgData name="Anna Hughes" userId="cc44614d-785e-44a0-8df1-3a4d4c4d6d53" providerId="ADAL" clId="{EB931A9F-8F44-4E1A-883C-173742C45E82}" dt="2022-07-20T13:59:41.717" v="5384" actId="207"/>
          <ac:spMkLst>
            <pc:docMk/>
            <pc:sldMk cId="377735453" sldId="263"/>
            <ac:spMk id="4" creationId="{9617B1BE-D542-1428-D13F-F062076481EA}"/>
          </ac:spMkLst>
        </pc:spChg>
        <pc:spChg chg="add mod">
          <ac:chgData name="Anna Hughes" userId="cc44614d-785e-44a0-8df1-3a4d4c4d6d53" providerId="ADAL" clId="{EB931A9F-8F44-4E1A-883C-173742C45E82}" dt="2022-07-20T13:59:44.365" v="5385" actId="207"/>
          <ac:spMkLst>
            <pc:docMk/>
            <pc:sldMk cId="377735453" sldId="263"/>
            <ac:spMk id="5" creationId="{B8A1F223-F581-A68D-6260-86E60A6669F3}"/>
          </ac:spMkLst>
        </pc:spChg>
        <pc:spChg chg="add mod">
          <ac:chgData name="Anna Hughes" userId="cc44614d-785e-44a0-8df1-3a4d4c4d6d53" providerId="ADAL" clId="{EB931A9F-8F44-4E1A-883C-173742C45E82}" dt="2022-07-20T13:59:47.444" v="5387" actId="207"/>
          <ac:spMkLst>
            <pc:docMk/>
            <pc:sldMk cId="377735453" sldId="263"/>
            <ac:spMk id="6" creationId="{354B7A34-0649-CC9D-AF7C-F8FCA1ACD018}"/>
          </ac:spMkLst>
        </pc:spChg>
        <pc:spChg chg="add mod">
          <ac:chgData name="Anna Hughes" userId="cc44614d-785e-44a0-8df1-3a4d4c4d6d53" providerId="ADAL" clId="{EB931A9F-8F44-4E1A-883C-173742C45E82}" dt="2022-07-20T13:59:50.060" v="5388" actId="207"/>
          <ac:spMkLst>
            <pc:docMk/>
            <pc:sldMk cId="377735453" sldId="263"/>
            <ac:spMk id="7" creationId="{CBBB2CF3-B0A1-7622-17D4-379AE5925E3D}"/>
          </ac:spMkLst>
        </pc:spChg>
        <pc:spChg chg="add mod">
          <ac:chgData name="Anna Hughes" userId="cc44614d-785e-44a0-8df1-3a4d4c4d6d53" providerId="ADAL" clId="{EB931A9F-8F44-4E1A-883C-173742C45E82}" dt="2022-07-20T13:59:53.893" v="5389" actId="207"/>
          <ac:spMkLst>
            <pc:docMk/>
            <pc:sldMk cId="377735453" sldId="263"/>
            <ac:spMk id="8" creationId="{B39B69F9-F816-84F4-171E-F457CDA5355A}"/>
          </ac:spMkLst>
        </pc:spChg>
        <pc:spChg chg="add mod">
          <ac:chgData name="Anna Hughes" userId="cc44614d-785e-44a0-8df1-3a4d4c4d6d53" providerId="ADAL" clId="{EB931A9F-8F44-4E1A-883C-173742C45E82}" dt="2022-07-20T13:59:57.854" v="5390" actId="207"/>
          <ac:spMkLst>
            <pc:docMk/>
            <pc:sldMk cId="377735453" sldId="263"/>
            <ac:spMk id="9" creationId="{8C218AB8-F0CC-A1FA-C500-99A8920E6B2C}"/>
          </ac:spMkLst>
        </pc:spChg>
        <pc:spChg chg="add mod">
          <ac:chgData name="Anna Hughes" userId="cc44614d-785e-44a0-8df1-3a4d4c4d6d53" providerId="ADAL" clId="{EB931A9F-8F44-4E1A-883C-173742C45E82}" dt="2022-07-20T14:00:01.301" v="5391" actId="207"/>
          <ac:spMkLst>
            <pc:docMk/>
            <pc:sldMk cId="377735453" sldId="263"/>
            <ac:spMk id="10" creationId="{D268A4A8-8A38-323E-7FBD-8C2A4C90A5B1}"/>
          </ac:spMkLst>
        </pc:spChg>
        <pc:picChg chg="add mod ord modCrop">
          <ac:chgData name="Anna Hughes" userId="cc44614d-785e-44a0-8df1-3a4d4c4d6d53" providerId="ADAL" clId="{EB931A9F-8F44-4E1A-883C-173742C45E82}" dt="2022-07-20T10:56:00.277" v="5381" actId="1076"/>
          <ac:picMkLst>
            <pc:docMk/>
            <pc:sldMk cId="377735453" sldId="263"/>
            <ac:picMk id="12" creationId="{C30E7D83-37EB-A29A-33EB-71B2BE1F6C00}"/>
          </ac:picMkLst>
        </pc:picChg>
      </pc:sldChg>
      <pc:sldChg chg="addSp delSp modSp new mod ord modNotesTx">
        <pc:chgData name="Anna Hughes" userId="cc44614d-785e-44a0-8df1-3a4d4c4d6d53" providerId="ADAL" clId="{EB931A9F-8F44-4E1A-883C-173742C45E82}" dt="2022-07-20T10:52:33.170" v="5344" actId="20577"/>
        <pc:sldMkLst>
          <pc:docMk/>
          <pc:sldMk cId="1530411369" sldId="264"/>
        </pc:sldMkLst>
        <pc:spChg chg="add mod">
          <ac:chgData name="Anna Hughes" userId="cc44614d-785e-44a0-8df1-3a4d4c4d6d53" providerId="ADAL" clId="{EB931A9F-8F44-4E1A-883C-173742C45E82}" dt="2022-07-20T10:50:36.426" v="5016" actId="20577"/>
          <ac:spMkLst>
            <pc:docMk/>
            <pc:sldMk cId="1530411369" sldId="264"/>
            <ac:spMk id="2" creationId="{16E0FB95-D061-F24D-9D47-C4356BEC4B62}"/>
          </ac:spMkLst>
        </pc:spChg>
        <pc:picChg chg="add del mod">
          <ac:chgData name="Anna Hughes" userId="cc44614d-785e-44a0-8df1-3a4d4c4d6d53" providerId="ADAL" clId="{EB931A9F-8F44-4E1A-883C-173742C45E82}" dt="2022-07-20T10:48:07.481" v="4978" actId="478"/>
          <ac:picMkLst>
            <pc:docMk/>
            <pc:sldMk cId="1530411369" sldId="264"/>
            <ac:picMk id="4" creationId="{EC03540B-D5DC-3AC7-6975-176F741C7092}"/>
          </ac:picMkLst>
        </pc:picChg>
        <pc:picChg chg="add del mod">
          <ac:chgData name="Anna Hughes" userId="cc44614d-785e-44a0-8df1-3a4d4c4d6d53" providerId="ADAL" clId="{EB931A9F-8F44-4E1A-883C-173742C45E82}" dt="2022-07-20T10:49:06.699" v="4988" actId="478"/>
          <ac:picMkLst>
            <pc:docMk/>
            <pc:sldMk cId="1530411369" sldId="264"/>
            <ac:picMk id="6" creationId="{7FBC426A-1774-AB9D-D450-602A02052105}"/>
          </ac:picMkLst>
        </pc:picChg>
        <pc:picChg chg="add del mod modCrop">
          <ac:chgData name="Anna Hughes" userId="cc44614d-785e-44a0-8df1-3a4d4c4d6d53" providerId="ADAL" clId="{EB931A9F-8F44-4E1A-883C-173742C45E82}" dt="2022-07-20T10:49:49.786" v="5002" actId="931"/>
          <ac:picMkLst>
            <pc:docMk/>
            <pc:sldMk cId="1530411369" sldId="264"/>
            <ac:picMk id="8" creationId="{BA445A89-B3BB-3FE9-4BD2-E42E8DF655B1}"/>
          </ac:picMkLst>
        </pc:picChg>
        <pc:picChg chg="add mod ord">
          <ac:chgData name="Anna Hughes" userId="cc44614d-785e-44a0-8df1-3a4d4c4d6d53" providerId="ADAL" clId="{EB931A9F-8F44-4E1A-883C-173742C45E82}" dt="2022-07-20T10:49:59.959" v="5007" actId="1076"/>
          <ac:picMkLst>
            <pc:docMk/>
            <pc:sldMk cId="1530411369" sldId="264"/>
            <ac:picMk id="9" creationId="{FE8DAC57-094F-9DB3-823C-C491F88249CA}"/>
          </ac:picMkLst>
        </pc:picChg>
      </pc:sldChg>
      <pc:sldChg chg="new del modNotesTx">
        <pc:chgData name="Anna Hughes" userId="cc44614d-785e-44a0-8df1-3a4d4c4d6d53" providerId="ADAL" clId="{EB931A9F-8F44-4E1A-883C-173742C45E82}" dt="2022-07-20T10:34:37.160" v="3630" actId="47"/>
        <pc:sldMkLst>
          <pc:docMk/>
          <pc:sldMk cId="3686010365" sldId="265"/>
        </pc:sldMkLst>
      </pc:sldChg>
      <pc:sldChg chg="new del modNotesTx">
        <pc:chgData name="Anna Hughes" userId="cc44614d-785e-44a0-8df1-3a4d4c4d6d53" providerId="ADAL" clId="{EB931A9F-8F44-4E1A-883C-173742C45E82}" dt="2022-07-20T10:41:20.679" v="4314" actId="47"/>
        <pc:sldMkLst>
          <pc:docMk/>
          <pc:sldMk cId="3332198537" sldId="266"/>
        </pc:sldMkLst>
      </pc:sldChg>
      <pc:sldChg chg="addSp delSp modSp mod modNotesTx">
        <pc:chgData name="Anna Hughes" userId="cc44614d-785e-44a0-8df1-3a4d4c4d6d53" providerId="ADAL" clId="{EB931A9F-8F44-4E1A-883C-173742C45E82}" dt="2022-07-20T10:54:49.877" v="5369" actId="14100"/>
        <pc:sldMkLst>
          <pc:docMk/>
          <pc:sldMk cId="2809316117" sldId="267"/>
        </pc:sldMkLst>
        <pc:spChg chg="del mod">
          <ac:chgData name="Anna Hughes" userId="cc44614d-785e-44a0-8df1-3a4d4c4d6d53" providerId="ADAL" clId="{EB931A9F-8F44-4E1A-883C-173742C45E82}" dt="2022-07-20T10:25:29.072" v="3501" actId="478"/>
          <ac:spMkLst>
            <pc:docMk/>
            <pc:sldMk cId="2809316117" sldId="267"/>
            <ac:spMk id="9" creationId="{8ACE82BD-30FC-4268-B0F1-7B34126246C9}"/>
          </ac:spMkLst>
        </pc:spChg>
        <pc:spChg chg="del mod">
          <ac:chgData name="Anna Hughes" userId="cc44614d-785e-44a0-8df1-3a4d4c4d6d53" providerId="ADAL" clId="{EB931A9F-8F44-4E1A-883C-173742C45E82}" dt="2022-07-20T10:25:27.817" v="3500" actId="478"/>
          <ac:spMkLst>
            <pc:docMk/>
            <pc:sldMk cId="2809316117" sldId="267"/>
            <ac:spMk id="13" creationId="{1256DE8A-432D-4CC8-AA02-1AF7A6DFCA4C}"/>
          </ac:spMkLst>
        </pc:spChg>
        <pc:spChg chg="del mod">
          <ac:chgData name="Anna Hughes" userId="cc44614d-785e-44a0-8df1-3a4d4c4d6d53" providerId="ADAL" clId="{EB931A9F-8F44-4E1A-883C-173742C45E82}" dt="2022-07-20T10:25:23.033" v="3498" actId="478"/>
          <ac:spMkLst>
            <pc:docMk/>
            <pc:sldMk cId="2809316117" sldId="267"/>
            <ac:spMk id="14" creationId="{ED029E4B-310D-455F-93EC-795F1294BE1B}"/>
          </ac:spMkLst>
        </pc:spChg>
        <pc:spChg chg="add del mod">
          <ac:chgData name="Anna Hughes" userId="cc44614d-785e-44a0-8df1-3a4d4c4d6d53" providerId="ADAL" clId="{EB931A9F-8F44-4E1A-883C-173742C45E82}" dt="2022-07-20T10:28:41.285" v="3563" actId="478"/>
          <ac:spMkLst>
            <pc:docMk/>
            <pc:sldMk cId="2809316117" sldId="267"/>
            <ac:spMk id="15" creationId="{FA2E120F-85BA-CD67-A3FA-EE468D18E63B}"/>
          </ac:spMkLst>
        </pc:spChg>
        <pc:spChg chg="del">
          <ac:chgData name="Anna Hughes" userId="cc44614d-785e-44a0-8df1-3a4d4c4d6d53" providerId="ADAL" clId="{EB931A9F-8F44-4E1A-883C-173742C45E82}" dt="2022-07-20T10:25:21.521" v="3497" actId="478"/>
          <ac:spMkLst>
            <pc:docMk/>
            <pc:sldMk cId="2809316117" sldId="267"/>
            <ac:spMk id="17" creationId="{5165BBB9-1364-4D23-9ABC-E89B5A9B5ADD}"/>
          </ac:spMkLst>
        </pc:spChg>
        <pc:spChg chg="add mod">
          <ac:chgData name="Anna Hughes" userId="cc44614d-785e-44a0-8df1-3a4d4c4d6d53" providerId="ADAL" clId="{EB931A9F-8F44-4E1A-883C-173742C45E82}" dt="2022-07-20T10:27:51.724" v="3552" actId="1076"/>
          <ac:spMkLst>
            <pc:docMk/>
            <pc:sldMk cId="2809316117" sldId="267"/>
            <ac:spMk id="22" creationId="{1BC324DB-899A-6F2E-0E03-F73F6A92E530}"/>
          </ac:spMkLst>
        </pc:spChg>
        <pc:spChg chg="del mod">
          <ac:chgData name="Anna Hughes" userId="cc44614d-785e-44a0-8df1-3a4d4c4d6d53" providerId="ADAL" clId="{EB931A9F-8F44-4E1A-883C-173742C45E82}" dt="2022-07-20T10:25:25.022" v="3499" actId="478"/>
          <ac:spMkLst>
            <pc:docMk/>
            <pc:sldMk cId="2809316117" sldId="267"/>
            <ac:spMk id="26" creationId="{ADD02DEA-A733-4C48-A924-A3448D977DB3}"/>
          </ac:spMkLst>
        </pc:spChg>
        <pc:spChg chg="del">
          <ac:chgData name="Anna Hughes" userId="cc44614d-785e-44a0-8df1-3a4d4c4d6d53" providerId="ADAL" clId="{EB931A9F-8F44-4E1A-883C-173742C45E82}" dt="2022-07-20T10:25:30.665" v="3502" actId="478"/>
          <ac:spMkLst>
            <pc:docMk/>
            <pc:sldMk cId="2809316117" sldId="267"/>
            <ac:spMk id="29" creationId="{AD2CF6A8-DCB6-44CD-A95E-647870C64D35}"/>
          </ac:spMkLst>
        </pc:spChg>
        <pc:spChg chg="add del mod">
          <ac:chgData name="Anna Hughes" userId="cc44614d-785e-44a0-8df1-3a4d4c4d6d53" providerId="ADAL" clId="{EB931A9F-8F44-4E1A-883C-173742C45E82}" dt="2022-07-20T10:28:38.596" v="3562" actId="478"/>
          <ac:spMkLst>
            <pc:docMk/>
            <pc:sldMk cId="2809316117" sldId="267"/>
            <ac:spMk id="30" creationId="{9E797CD0-AAA7-5EAF-9302-A9E7C368C33B}"/>
          </ac:spMkLst>
        </pc:spChg>
        <pc:spChg chg="del mod">
          <ac:chgData name="Anna Hughes" userId="cc44614d-785e-44a0-8df1-3a4d4c4d6d53" providerId="ADAL" clId="{EB931A9F-8F44-4E1A-883C-173742C45E82}" dt="2022-07-20T10:25:15.872" v="3494" actId="478"/>
          <ac:spMkLst>
            <pc:docMk/>
            <pc:sldMk cId="2809316117" sldId="267"/>
            <ac:spMk id="36" creationId="{20FE3FE5-1D3F-400F-BF1F-524B2E2FF3E9}"/>
          </ac:spMkLst>
        </pc:spChg>
        <pc:spChg chg="del">
          <ac:chgData name="Anna Hughes" userId="cc44614d-785e-44a0-8df1-3a4d4c4d6d53" providerId="ADAL" clId="{EB931A9F-8F44-4E1A-883C-173742C45E82}" dt="2022-07-20T10:25:50.645" v="3513" actId="478"/>
          <ac:spMkLst>
            <pc:docMk/>
            <pc:sldMk cId="2809316117" sldId="267"/>
            <ac:spMk id="37" creationId="{7A2D4DA9-C14A-4C6E-BF8C-D24D89CA0459}"/>
          </ac:spMkLst>
        </pc:spChg>
        <pc:spChg chg="del">
          <ac:chgData name="Anna Hughes" userId="cc44614d-785e-44a0-8df1-3a4d4c4d6d53" providerId="ADAL" clId="{EB931A9F-8F44-4E1A-883C-173742C45E82}" dt="2022-07-20T10:25:33.017" v="3503" actId="478"/>
          <ac:spMkLst>
            <pc:docMk/>
            <pc:sldMk cId="2809316117" sldId="267"/>
            <ac:spMk id="38" creationId="{D4EE97AB-0D82-4DE1-8C12-5733393A433D}"/>
          </ac:spMkLst>
        </pc:spChg>
        <pc:spChg chg="del mod">
          <ac:chgData name="Anna Hughes" userId="cc44614d-785e-44a0-8df1-3a4d4c4d6d53" providerId="ADAL" clId="{EB931A9F-8F44-4E1A-883C-173742C45E82}" dt="2022-07-20T10:25:48.724" v="3512" actId="478"/>
          <ac:spMkLst>
            <pc:docMk/>
            <pc:sldMk cId="2809316117" sldId="267"/>
            <ac:spMk id="39" creationId="{3F3E8C8C-F285-4ABC-BD53-C0D0A932845A}"/>
          </ac:spMkLst>
        </pc:spChg>
        <pc:picChg chg="add del mod">
          <ac:chgData name="Anna Hughes" userId="cc44614d-785e-44a0-8df1-3a4d4c4d6d53" providerId="ADAL" clId="{EB931A9F-8F44-4E1A-883C-173742C45E82}" dt="2022-07-20T10:27:22.739" v="3547" actId="931"/>
          <ac:picMkLst>
            <pc:docMk/>
            <pc:sldMk cId="2809316117" sldId="267"/>
            <ac:picMk id="3" creationId="{BDE0AE90-25AB-17EF-6115-7C278F2648E5}"/>
          </ac:picMkLst>
        </pc:picChg>
        <pc:picChg chg="add del mod">
          <ac:chgData name="Anna Hughes" userId="cc44614d-785e-44a0-8df1-3a4d4c4d6d53" providerId="ADAL" clId="{EB931A9F-8F44-4E1A-883C-173742C45E82}" dt="2022-07-20T10:27:22.739" v="3547" actId="931"/>
          <ac:picMkLst>
            <pc:docMk/>
            <pc:sldMk cId="2809316117" sldId="267"/>
            <ac:picMk id="5" creationId="{15E6A0F4-90C4-ED2F-B18C-C725051B5152}"/>
          </ac:picMkLst>
        </pc:picChg>
        <pc:picChg chg="mod">
          <ac:chgData name="Anna Hughes" userId="cc44614d-785e-44a0-8df1-3a4d4c4d6d53" providerId="ADAL" clId="{EB931A9F-8F44-4E1A-883C-173742C45E82}" dt="2022-07-20T10:26:53.020" v="3540" actId="1076"/>
          <ac:picMkLst>
            <pc:docMk/>
            <pc:sldMk cId="2809316117" sldId="267"/>
            <ac:picMk id="6" creationId="{E936A95E-C63A-4D7C-BA3F-CDB510621D7A}"/>
          </ac:picMkLst>
        </pc:picChg>
        <pc:picChg chg="mod ord">
          <ac:chgData name="Anna Hughes" userId="cc44614d-785e-44a0-8df1-3a4d4c4d6d53" providerId="ADAL" clId="{EB931A9F-8F44-4E1A-883C-173742C45E82}" dt="2022-07-20T10:27:56.324" v="3553" actId="1076"/>
          <ac:picMkLst>
            <pc:docMk/>
            <pc:sldMk cId="2809316117" sldId="267"/>
            <ac:picMk id="8" creationId="{837C4461-94C0-4EEF-A438-E48DF40696B7}"/>
          </ac:picMkLst>
        </pc:picChg>
        <pc:picChg chg="add mod">
          <ac:chgData name="Anna Hughes" userId="cc44614d-785e-44a0-8df1-3a4d4c4d6d53" providerId="ADAL" clId="{EB931A9F-8F44-4E1A-883C-173742C45E82}" dt="2022-07-20T10:54:49.877" v="5369" actId="14100"/>
          <ac:picMkLst>
            <pc:docMk/>
            <pc:sldMk cId="2809316117" sldId="267"/>
            <ac:picMk id="10" creationId="{2EDEF3D8-8876-92D9-923F-EE35A67A4A25}"/>
          </ac:picMkLst>
        </pc:picChg>
        <pc:picChg chg="mod modCrop">
          <ac:chgData name="Anna Hughes" userId="cc44614d-785e-44a0-8df1-3a4d4c4d6d53" providerId="ADAL" clId="{EB931A9F-8F44-4E1A-883C-173742C45E82}" dt="2022-07-20T10:27:08.624" v="3545" actId="732"/>
          <ac:picMkLst>
            <pc:docMk/>
            <pc:sldMk cId="2809316117" sldId="267"/>
            <ac:picMk id="11" creationId="{F2182C14-1379-48DA-A860-A3AD5F28F9CE}"/>
          </ac:picMkLst>
        </pc:picChg>
        <pc:picChg chg="add del mod ord">
          <ac:chgData name="Anna Hughes" userId="cc44614d-785e-44a0-8df1-3a4d4c4d6d53" providerId="ADAL" clId="{EB931A9F-8F44-4E1A-883C-173742C45E82}" dt="2022-07-20T10:27:02.834" v="3544" actId="1076"/>
          <ac:picMkLst>
            <pc:docMk/>
            <pc:sldMk cId="2809316117" sldId="267"/>
            <ac:picMk id="16" creationId="{FA9C3D43-268F-4769-ACC3-AC9BBC831E96}"/>
          </ac:picMkLst>
        </pc:picChg>
        <pc:picChg chg="ord">
          <ac:chgData name="Anna Hughes" userId="cc44614d-785e-44a0-8df1-3a4d4c4d6d53" providerId="ADAL" clId="{EB931A9F-8F44-4E1A-883C-173742C45E82}" dt="2022-07-20T10:26:11.201" v="3521" actId="167"/>
          <ac:picMkLst>
            <pc:docMk/>
            <pc:sldMk cId="2809316117" sldId="267"/>
            <ac:picMk id="19" creationId="{62C56EC5-FEA6-4FB7-983A-9457FBB0FBFB}"/>
          </ac:picMkLst>
        </pc:picChg>
        <pc:picChg chg="add del mod ord">
          <ac:chgData name="Anna Hughes" userId="cc44614d-785e-44a0-8df1-3a4d4c4d6d53" providerId="ADAL" clId="{EB931A9F-8F44-4E1A-883C-173742C45E82}" dt="2022-07-20T10:26:55.237" v="3541" actId="478"/>
          <ac:picMkLst>
            <pc:docMk/>
            <pc:sldMk cId="2809316117" sldId="267"/>
            <ac:picMk id="23" creationId="{E2E23E9C-8807-AD04-57F1-75C2B449B286}"/>
          </ac:picMkLst>
        </pc:picChg>
        <pc:picChg chg="mod">
          <ac:chgData name="Anna Hughes" userId="cc44614d-785e-44a0-8df1-3a4d4c4d6d53" providerId="ADAL" clId="{EB931A9F-8F44-4E1A-883C-173742C45E82}" dt="2022-07-20T10:25:35.466" v="3504" actId="1076"/>
          <ac:picMkLst>
            <pc:docMk/>
            <pc:sldMk cId="2809316117" sldId="267"/>
            <ac:picMk id="25" creationId="{58C70F00-34FF-40BE-8519-652113B0D3FD}"/>
          </ac:picMkLst>
        </pc:picChg>
        <pc:picChg chg="mod">
          <ac:chgData name="Anna Hughes" userId="cc44614d-785e-44a0-8df1-3a4d4c4d6d53" providerId="ADAL" clId="{EB931A9F-8F44-4E1A-883C-173742C45E82}" dt="2022-07-20T10:26:38.185" v="3534" actId="1076"/>
          <ac:picMkLst>
            <pc:docMk/>
            <pc:sldMk cId="2809316117" sldId="267"/>
            <ac:picMk id="28" creationId="{C32A09FA-57E1-4F17-8C00-47787F77421F}"/>
          </ac:picMkLst>
        </pc:picChg>
        <pc:picChg chg="mod">
          <ac:chgData name="Anna Hughes" userId="cc44614d-785e-44a0-8df1-3a4d4c4d6d53" providerId="ADAL" clId="{EB931A9F-8F44-4E1A-883C-173742C45E82}" dt="2022-07-20T10:26:41.898" v="3537" actId="1076"/>
          <ac:picMkLst>
            <pc:docMk/>
            <pc:sldMk cId="2809316117" sldId="267"/>
            <ac:picMk id="31" creationId="{1BC0D3A5-C155-4F0A-8524-D32ADB39A653}"/>
          </ac:picMkLst>
        </pc:picChg>
        <pc:picChg chg="mod">
          <ac:chgData name="Anna Hughes" userId="cc44614d-785e-44a0-8df1-3a4d4c4d6d53" providerId="ADAL" clId="{EB931A9F-8F44-4E1A-883C-173742C45E82}" dt="2022-07-20T10:25:39.273" v="3507" actId="1076"/>
          <ac:picMkLst>
            <pc:docMk/>
            <pc:sldMk cId="2809316117" sldId="267"/>
            <ac:picMk id="33" creationId="{DF905FAE-1EC1-4977-9CC1-76039F1356AA}"/>
          </ac:picMkLst>
        </pc:picChg>
      </pc:sldChg>
      <pc:sldChg chg="addSp delSp modSp new mod">
        <pc:chgData name="Anna Hughes" userId="cc44614d-785e-44a0-8df1-3a4d4c4d6d53" providerId="ADAL" clId="{EB931A9F-8F44-4E1A-883C-173742C45E82}" dt="2022-07-20T10:33:16.392" v="3618" actId="1076"/>
        <pc:sldMkLst>
          <pc:docMk/>
          <pc:sldMk cId="2110118041" sldId="268"/>
        </pc:sldMkLst>
        <pc:spChg chg="del">
          <ac:chgData name="Anna Hughes" userId="cc44614d-785e-44a0-8df1-3a4d4c4d6d53" providerId="ADAL" clId="{EB931A9F-8F44-4E1A-883C-173742C45E82}" dt="2022-07-20T10:23:22.038" v="3372" actId="478"/>
          <ac:spMkLst>
            <pc:docMk/>
            <pc:sldMk cId="2110118041" sldId="268"/>
            <ac:spMk id="2" creationId="{6BBF9FB6-D3ED-B6D8-8E61-04D630998E60}"/>
          </ac:spMkLst>
        </pc:spChg>
        <pc:spChg chg="mod">
          <ac:chgData name="Anna Hughes" userId="cc44614d-785e-44a0-8df1-3a4d4c4d6d53" providerId="ADAL" clId="{EB931A9F-8F44-4E1A-883C-173742C45E82}" dt="2022-07-20T10:33:06.096" v="3617" actId="1076"/>
          <ac:spMkLst>
            <pc:docMk/>
            <pc:sldMk cId="2110118041" sldId="268"/>
            <ac:spMk id="3" creationId="{271B279E-70BC-D0D8-82AB-B3A9A2A53293}"/>
          </ac:spMkLst>
        </pc:spChg>
        <pc:spChg chg="del">
          <ac:chgData name="Anna Hughes" userId="cc44614d-785e-44a0-8df1-3a4d4c4d6d53" providerId="ADAL" clId="{EB931A9F-8F44-4E1A-883C-173742C45E82}" dt="2022-07-20T10:23:23.305" v="3373" actId="478"/>
          <ac:spMkLst>
            <pc:docMk/>
            <pc:sldMk cId="2110118041" sldId="268"/>
            <ac:spMk id="4" creationId="{81746396-2665-832A-253C-98504F60BF2B}"/>
          </ac:spMkLst>
        </pc:spChg>
        <pc:spChg chg="add mod">
          <ac:chgData name="Anna Hughes" userId="cc44614d-785e-44a0-8df1-3a4d4c4d6d53" providerId="ADAL" clId="{EB931A9F-8F44-4E1A-883C-173742C45E82}" dt="2022-07-20T10:33:16.392" v="3618" actId="1076"/>
          <ac:spMkLst>
            <pc:docMk/>
            <pc:sldMk cId="2110118041" sldId="268"/>
            <ac:spMk id="9" creationId="{FD16B881-B4F4-00AD-6605-692F65ED339E}"/>
          </ac:spMkLst>
        </pc:spChg>
        <pc:picChg chg="add del mod">
          <ac:chgData name="Anna Hughes" userId="cc44614d-785e-44a0-8df1-3a4d4c4d6d53" providerId="ADAL" clId="{EB931A9F-8F44-4E1A-883C-173742C45E82}" dt="2022-07-20T10:29:27.812" v="3580" actId="478"/>
          <ac:picMkLst>
            <pc:docMk/>
            <pc:sldMk cId="2110118041" sldId="268"/>
            <ac:picMk id="6" creationId="{4614EFDD-0B3B-3DF3-A357-463BFC3464E1}"/>
          </ac:picMkLst>
        </pc:picChg>
        <pc:picChg chg="add mod ord modCrop">
          <ac:chgData name="Anna Hughes" userId="cc44614d-785e-44a0-8df1-3a4d4c4d6d53" providerId="ADAL" clId="{EB931A9F-8F44-4E1A-883C-173742C45E82}" dt="2022-07-20T10:33:02.988" v="3616" actId="1038"/>
          <ac:picMkLst>
            <pc:docMk/>
            <pc:sldMk cId="2110118041" sldId="268"/>
            <ac:picMk id="8" creationId="{E545304E-8903-BED4-E3EA-F0F0439D3ACB}"/>
          </ac:picMkLst>
        </pc:picChg>
      </pc:sldChg>
      <pc:sldChg chg="add ord modNotesTx">
        <pc:chgData name="Anna Hughes" userId="cc44614d-785e-44a0-8df1-3a4d4c4d6d53" providerId="ADAL" clId="{EB931A9F-8F44-4E1A-883C-173742C45E82}" dt="2022-07-20T10:53:59.190" v="5366" actId="20577"/>
        <pc:sldMkLst>
          <pc:docMk/>
          <pc:sldMk cId="397693392" sldId="269"/>
        </pc:sldMkLst>
      </pc:sldChg>
      <pc:sldChg chg="add del">
        <pc:chgData name="Anna Hughes" userId="cc44614d-785e-44a0-8df1-3a4d4c4d6d53" providerId="ADAL" clId="{EB931A9F-8F44-4E1A-883C-173742C45E82}" dt="2022-07-20T10:35:25.671" v="3658" actId="47"/>
        <pc:sldMkLst>
          <pc:docMk/>
          <pc:sldMk cId="978905895" sldId="269"/>
        </pc:sldMkLst>
      </pc:sldChg>
      <pc:sldChg chg="new del modNotesTx">
        <pc:chgData name="Anna Hughes" userId="cc44614d-785e-44a0-8df1-3a4d4c4d6d53" providerId="ADAL" clId="{EB931A9F-8F44-4E1A-883C-173742C45E82}" dt="2022-07-20T10:53:41.148" v="5346" actId="47"/>
        <pc:sldMkLst>
          <pc:docMk/>
          <pc:sldMk cId="165584809" sldId="270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467200-71AF-45F3-9855-E3E1C841AC06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F89980-41C0-45DF-A9F1-4BD3F98A0E1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07001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journalforkids.org/wp-content/uploads/2019/09/target_mpa_article.pdf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nationalgeographic.org/activity/create-a-marine-protected-area/" TargetMode="External"/><Relationship Id="rId4" Type="http://schemas.openxmlformats.org/officeDocument/2006/relationships/hyperlink" Target="https://www.youtube.com/watch?v=Z2oNrX_ZFE8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marinefoundation.com/2022/06/06/what-does-the-ocean-do-for-us/" TargetMode="External"/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marinefoundation.com/projects/berwickshire/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kids.frontiersin.org/articles/10.3389/frym.2020.529996" TargetMode="External"/><Relationship Id="rId4" Type="http://schemas.openxmlformats.org/officeDocument/2006/relationships/hyperlink" Target="https://mpatlas.org/zones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Photo Credit – Marcus Rose</a:t>
            </a:r>
          </a:p>
          <a:p>
            <a:endParaRPr lang="en-GB" dirty="0"/>
          </a:p>
          <a:p>
            <a:r>
              <a:rPr lang="en-GB" dirty="0"/>
              <a:t>- Play ocean sounds when students arrive in class </a:t>
            </a:r>
          </a:p>
          <a:p>
            <a:r>
              <a:rPr lang="en-GB" dirty="0"/>
              <a:t>- Introduce the ocean observatory, its an exciting online platform we are going to explore today to learn more about our ocean!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219868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Credit – Jim Greenfield, </a:t>
            </a:r>
            <a:r>
              <a:rPr lang="en-GB" i="1" dirty="0" err="1"/>
              <a:t>OceanEye</a:t>
            </a:r>
            <a:r>
              <a:rPr lang="en-GB" i="1" dirty="0"/>
              <a:t> Photo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Revisit the learning objectives. Do students feel more confident in each of these after this lesson?</a:t>
            </a:r>
          </a:p>
          <a:p>
            <a:pPr marL="171450" indent="-171450">
              <a:buFontTx/>
              <a:buChar char="-"/>
            </a:pPr>
            <a:endParaRPr lang="en-GB" dirty="0"/>
          </a:p>
          <a:p>
            <a:r>
              <a:rPr lang="en-GB" dirty="0"/>
              <a:t>Additional activities on MPAs</a:t>
            </a:r>
          </a:p>
          <a:p>
            <a:r>
              <a:rPr lang="en-GB" dirty="0">
                <a:hlinkClick r:id="rId3"/>
              </a:rPr>
              <a:t>target_mpa_article.pdf (sciencejournalforkids.org)</a:t>
            </a:r>
            <a:endParaRPr lang="en-GB" dirty="0"/>
          </a:p>
          <a:p>
            <a:r>
              <a:rPr lang="en-GB" dirty="0">
                <a:hlinkClick r:id="rId4"/>
              </a:rPr>
              <a:t>These are the Ocean's Protected Areas—and We Need More | National Geographic – YouTube</a:t>
            </a:r>
            <a:endParaRPr lang="en-GB" dirty="0"/>
          </a:p>
          <a:p>
            <a:r>
              <a:rPr lang="en-GB" dirty="0">
                <a:hlinkClick r:id="rId5"/>
              </a:rPr>
              <a:t>Create a Marine Protected Area | National Geographic Society</a:t>
            </a:r>
            <a:endParaRPr lang="en-GB" dirty="0"/>
          </a:p>
          <a:p>
            <a:pPr marL="0" indent="0">
              <a:buFontTx/>
              <a:buNone/>
            </a:pP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4200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Credit – Jim Greenfield, </a:t>
            </a:r>
            <a:r>
              <a:rPr lang="en-GB" i="1" dirty="0" err="1"/>
              <a:t>OceanEye</a:t>
            </a:r>
            <a:r>
              <a:rPr lang="en-GB" i="1" dirty="0"/>
              <a:t> Photo</a:t>
            </a:r>
          </a:p>
          <a:p>
            <a:endParaRPr lang="en-GB" dirty="0"/>
          </a:p>
          <a:p>
            <a:pPr marL="171450" indent="-171450">
              <a:buFontTx/>
              <a:buChar char="-"/>
            </a:pPr>
            <a:r>
              <a:rPr lang="en-GB" dirty="0"/>
              <a:t>Explain the learning objectives to the class.</a:t>
            </a:r>
          </a:p>
          <a:p>
            <a:pPr marL="171450" indent="-171450">
              <a:buFontTx/>
              <a:buChar char="-"/>
            </a:pPr>
            <a:r>
              <a:rPr lang="en-GB" dirty="0"/>
              <a:t>We will revisit this slide at the end of the lesson, here you will ask students reflect on and give evidence for each.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47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GB" dirty="0"/>
              <a:t>Ask student to brainstorm, using the images here as prompts</a:t>
            </a:r>
          </a:p>
          <a:p>
            <a:pPr marL="171450" indent="-171450">
              <a:buFontTx/>
              <a:buChar char="-"/>
            </a:pPr>
            <a:r>
              <a:rPr lang="en-GB" dirty="0"/>
              <a:t>Here’s what I came up with!</a:t>
            </a:r>
          </a:p>
          <a:p>
            <a:pPr marL="171450" indent="-171450">
              <a:buFontTx/>
              <a:buChar char="-"/>
            </a:pPr>
            <a:r>
              <a:rPr lang="en-GB" dirty="0"/>
              <a:t>Go through the icons and see if the class got these.</a:t>
            </a:r>
          </a:p>
          <a:p>
            <a:pPr marL="171450" indent="-171450">
              <a:buFontTx/>
              <a:buChar char="-"/>
            </a:pPr>
            <a:r>
              <a:rPr lang="en-GB" dirty="0"/>
              <a:t>Ask if there are any questions on any of the things noted here.</a:t>
            </a:r>
          </a:p>
          <a:p>
            <a:endParaRPr lang="en-GB" dirty="0"/>
          </a:p>
          <a:p>
            <a:r>
              <a:rPr lang="en-GB" dirty="0"/>
              <a:t>Optional extra – visit this blog post </a:t>
            </a:r>
            <a:r>
              <a:rPr lang="en-GB" dirty="0">
                <a:hlinkClick r:id="rId3"/>
              </a:rPr>
              <a:t>OCEAN WEEK: What the ocean does for us - Blue Marine </a:t>
            </a:r>
            <a:r>
              <a:rPr lang="en-GB" dirty="0" err="1">
                <a:hlinkClick r:id="rId3"/>
              </a:rPr>
              <a:t>FoundationBlue</a:t>
            </a:r>
            <a:r>
              <a:rPr lang="en-GB" dirty="0">
                <a:hlinkClick r:id="rId3"/>
              </a:rPr>
              <a:t> Marine Foundation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A62ED-C8A3-4973-A1AA-4B35E0BFD902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82412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84676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Credit – Paul Richards</a:t>
            </a:r>
          </a:p>
          <a:p>
            <a:endParaRPr lang="en-GB" dirty="0"/>
          </a:p>
          <a:p>
            <a:r>
              <a:rPr lang="en-GB" dirty="0"/>
              <a:t>The Berwickshire Ocean Observatory takes a look underwater in the Berwickshire MPA. Before we dive under the waves and see this for ourselves, we are going to learn a little bit about MPAs. First of all – what is an MPA? What does it stand for?</a:t>
            </a:r>
          </a:p>
          <a:p>
            <a:endParaRPr lang="en-GB" dirty="0"/>
          </a:p>
          <a:p>
            <a:r>
              <a:rPr lang="en-GB" dirty="0"/>
              <a:t>Ask students to visit the following websites and answer the following questions:</a:t>
            </a:r>
          </a:p>
          <a:p>
            <a:pPr marL="228600" indent="-228600">
              <a:buAutoNum type="arabicPeriod"/>
            </a:pPr>
            <a:r>
              <a:rPr lang="en-GB" dirty="0"/>
              <a:t>Blue Marine’s website, Berwickshire page </a:t>
            </a:r>
            <a:r>
              <a:rPr lang="en-GB" dirty="0">
                <a:hlinkClick r:id="rId3"/>
              </a:rPr>
              <a:t>Berwickshire  - Blue Marine </a:t>
            </a:r>
            <a:r>
              <a:rPr lang="en-GB" dirty="0" err="1">
                <a:hlinkClick r:id="rId3"/>
              </a:rPr>
              <a:t>FoundationBlue</a:t>
            </a:r>
            <a:r>
              <a:rPr lang="en-GB" dirty="0">
                <a:hlinkClick r:id="rId3"/>
              </a:rPr>
              <a:t> Marine Foundation</a:t>
            </a:r>
            <a:endParaRPr lang="en-GB" dirty="0"/>
          </a:p>
          <a:p>
            <a:pPr marL="228600" indent="-228600">
              <a:buAutoNum type="arabicPeriod"/>
            </a:pPr>
            <a:r>
              <a:rPr lang="en-GB" dirty="0"/>
              <a:t>MPA Atlas </a:t>
            </a:r>
            <a:r>
              <a:rPr lang="en-GB" dirty="0">
                <a:hlinkClick r:id="rId4"/>
              </a:rPr>
              <a:t>Global Marine Protection | Marine Protection Atlas (mpatlas.org)</a:t>
            </a:r>
            <a:endParaRPr lang="en-GB" u="none" dirty="0">
              <a:solidFill>
                <a:schemeClr val="tx1"/>
              </a:solidFill>
            </a:endParaRPr>
          </a:p>
          <a:p>
            <a:pPr marL="228600" indent="-228600">
              <a:buAutoNum type="arabicPeriod"/>
            </a:pPr>
            <a:r>
              <a:rPr lang="en-GB" u="none" dirty="0">
                <a:solidFill>
                  <a:schemeClr val="tx1"/>
                </a:solidFill>
              </a:rPr>
              <a:t>Kids article on MPAs </a:t>
            </a:r>
            <a:r>
              <a:rPr lang="en-GB" dirty="0">
                <a:hlinkClick r:id="rId5"/>
              </a:rPr>
              <a:t>Marine Protected Areas: A Way to Protect Our Oceans · Frontiers for Young Minds (frontiersin.org)</a:t>
            </a:r>
            <a:r>
              <a:rPr lang="en-GB" dirty="0"/>
              <a:t>. Hint – you might not need to read the whole article!</a:t>
            </a:r>
          </a:p>
          <a:p>
            <a:pPr marL="228600" indent="-228600">
              <a:buAutoNum type="arabicPeriod"/>
            </a:pPr>
            <a:endParaRPr lang="en-GB" dirty="0"/>
          </a:p>
          <a:p>
            <a:pPr marL="0" indent="0">
              <a:buNone/>
            </a:pPr>
            <a:r>
              <a:rPr lang="en-GB" dirty="0"/>
              <a:t>All of the information you need to answer the questions is within these 3 websites. Give ~15/20 minutes to explore.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58898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i="1" dirty="0"/>
              <a:t>Remove question 4 and the MPA atlas activity for a shorter lesson </a:t>
            </a:r>
          </a:p>
          <a:p>
            <a:endParaRPr lang="en-GB" i="1" dirty="0"/>
          </a:p>
          <a:p>
            <a:r>
              <a:rPr lang="en-GB" i="0" dirty="0"/>
              <a:t>- After the time is up, go through some example answers to these questions, discuss any extra detail that students may have come up with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1695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Depending on time available in class, give either 5/10/15mins for free time browsing </a:t>
            </a:r>
          </a:p>
          <a:p>
            <a:r>
              <a:rPr lang="en-GB" dirty="0"/>
              <a:t>- Ask students to take notes, or draw pictures of anything they think is particularly beautiful or interesting </a:t>
            </a:r>
          </a:p>
          <a:p>
            <a:r>
              <a:rPr lang="en-GB" dirty="0"/>
              <a:t>- Ask students to share what they found with the class (to encourage storytelling and communication skills)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1878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Ask students to select a discovery pack, follow the instructions and complete the worksheet!</a:t>
            </a:r>
          </a:p>
          <a:p>
            <a:r>
              <a:rPr lang="en-GB" dirty="0"/>
              <a:t>- Give 20-30 mins to complete one discovery pack</a:t>
            </a:r>
          </a:p>
          <a:p>
            <a:r>
              <a:rPr lang="en-GB" dirty="0"/>
              <a:t>- Ask students to share answers, peer mark and discuss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66062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>
                <a:solidFill>
                  <a:srgbClr val="0563C1"/>
                </a:solidFill>
              </a:rPr>
              <a:t>- Ask students to write ‘ocean pledges’ on sticky notes and put them up on the whiteboard</a:t>
            </a:r>
          </a:p>
          <a:p>
            <a:r>
              <a:rPr lang="en-GB" dirty="0">
                <a:solidFill>
                  <a:srgbClr val="0563C1"/>
                </a:solidFill>
              </a:rPr>
              <a:t>- Discuss and share ideas among the class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F89980-41C0-45DF-A9F1-4BD3F98A0E1E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96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23D3E0-D42C-6222-7CF4-8202C0BD84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E1C78A1-322D-63EB-1379-122D715B553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8155F7-968E-C559-4CD3-821679A5C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00FEC3-5161-FCF6-E4AD-A4385E47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A1FD36-4ECE-B505-D991-E8E34D815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8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3FEEB9-9EBC-277F-2005-4A080DB974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D41399-6368-7D8F-BD33-16A1AA6237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27B866-E710-DD89-6AB6-2BB98C758F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DE46D0-30E3-A486-60A9-0F7CD895B4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A89F98-F309-B9CB-0312-C84702A20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4788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F2F04DF-68E0-0D2B-88E4-8C1A1F73F10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154A2C-02D8-8B40-9E21-1DEB82279A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10581-114A-F794-A317-8D5A4CAAA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E5C6A-4FCB-D64A-F48D-7AB7BD82B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2240A7-7A13-D193-2D5E-92970CCBD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26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F83EDA-4F56-2C60-495A-EEAC439E1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DD64C-AB6C-AFB9-62F7-FFEE99071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DE26351-8C1C-DE43-17DD-3398EF22E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B4C892-2270-EC86-9EDC-1ADAC52CA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275D4-E202-3081-EB68-1AC3BCA2D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5648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7D454B-0E5F-BC5B-C4EE-9950288A0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31E2C1-765E-D2E8-2270-6A08830F0F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27A825-A35A-0200-4393-2910017F2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DA5211-B405-4C43-01BE-26873DD3F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7090E-C431-B773-715D-9AE375238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06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159F62-D057-9489-0D12-8B7B8B3E69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EC1AB1-2107-1064-460E-FE6FBDC5D4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0D65E4-76DE-78A8-A3D8-78DB0AA8612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3E4EC9-A06B-E8A3-179F-D28966404D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3BF1C4-CBB4-8985-C3A7-E6B292CD8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62C7EB-139B-2F47-A9EE-6799B32AA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0265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623837-E212-72D1-5A25-D2610E061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07587F-5FE4-D837-5450-65528F072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987EDD-C52A-84AA-076E-5C9583C933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7C6658-6568-DD54-5573-566A2C0A0E6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03FFC34-0347-E706-FC2B-D10FEDBC49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92ABCF8-A8B6-414B-375B-AE246C9781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9E13AB-B794-204E-CDAF-2EF3407F8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874F5F8-DFF3-FC8E-64CC-353CDA8E1C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28408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58D544-94B8-544D-A391-586A2FE21B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E91FB8-8173-D4CB-C85C-065D21385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69655B-A2A5-62D5-6472-6936CC6DB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BA7CB7-2F9C-A31E-FA48-3AF34F4CF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67822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18E424-9353-2676-4E8C-1E10F8E43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BF07F5-C04A-36E4-053F-B25C3E11FA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BC1B9F-96F4-3525-639E-9E5F191FE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64398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65ACA-F998-1CD4-9DF3-2B5280013E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EB9B1-56A2-389F-FB17-75A6FD09EB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3B5EBE4-E7DE-3043-CE4C-BD438E90C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1E3EBE-23FE-8468-BF30-231AEC7437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C9E2AC-AD8F-A5D7-CDD2-61FFE2104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4D081A-A97A-1CF2-433A-E84D0B8CF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5490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C8D37-A91C-D21E-004F-3F0BAC00C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D903581-7D1A-6C9F-6305-B1158A3015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D6457A-DD1F-3850-F65D-B9AB22666F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C3F0E0-FA5B-6EE2-0710-A3FAAE418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18BB0-94DF-34FB-9E7A-03A0988E6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ADF9FD-CFC1-B5BE-789D-1DA91BB2A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2262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F5D940-11F8-5FCE-167C-2520B6B32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72EE98-5E78-C7E9-FD36-26BB196B9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D1C4F-5F72-1C47-228C-EEC3B7344ED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E9A7D3-5AEC-4EDA-BA44-8AE4124F7B0D}" type="datetimeFigureOut">
              <a:rPr lang="en-GB" smtClean="0"/>
              <a:t>11/07/2023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711170-955A-268C-EA5C-D47463322B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55E9C7-15BA-7D5D-CA41-6BA2C06416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0F35EB-CAAB-4C43-A75A-3BEE766B7AA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3596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5" Type="http://schemas.openxmlformats.org/officeDocument/2006/relationships/image" Target="../media/image17.sv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svg"/><Relationship Id="rId1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sv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657F69E0-C4B0-4BEC-A689-4F8D877F05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picture containing outdoor, water sport, green, swimming&#10;&#10;Description automatically generated">
            <a:extLst>
              <a:ext uri="{FF2B5EF4-FFF2-40B4-BE49-F238E27FC236}">
                <a16:creationId xmlns:a16="http://schemas.microsoft.com/office/drawing/2014/main" id="{B515B9E7-D2F0-0CF0-88D8-06D7086E3B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2"/>
          <a:stretch/>
        </p:blipFill>
        <p:spPr>
          <a:xfrm>
            <a:off x="0" y="0"/>
            <a:ext cx="12305211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75E426-28A2-A91F-1BF0-6F6B08EFC7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984915"/>
            <a:ext cx="9144000" cy="2302356"/>
          </a:xfrm>
        </p:spPr>
        <p:txBody>
          <a:bodyPr>
            <a:normAutofit/>
          </a:bodyPr>
          <a:lstStyle/>
          <a:p>
            <a:r>
              <a:rPr lang="en-GB" sz="6600" dirty="0">
                <a:ln w="22225">
                  <a:solidFill>
                    <a:schemeClr val="tx1"/>
                  </a:solidFill>
                  <a:miter lim="800000"/>
                </a:ln>
                <a:solidFill>
                  <a:srgbClr val="FFFFFF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Berwickshire Ocean Observatory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F08CDB-F4F9-F05E-A01E-4DC7D64DCB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42781" y="4534235"/>
            <a:ext cx="5819648" cy="1617608"/>
          </a:xfrm>
        </p:spPr>
        <p:txBody>
          <a:bodyPr>
            <a:normAutofit/>
          </a:bodyPr>
          <a:lstStyle/>
          <a:p>
            <a:r>
              <a:rPr lang="en-GB" b="0" dirty="0">
                <a:solidFill>
                  <a:srgbClr val="FFFFFF"/>
                </a:solidFill>
                <a:effectLst/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Your portal to Berwickshire’s underwater world…</a:t>
            </a:r>
            <a:endParaRPr lang="en-GB" dirty="0">
              <a:solidFill>
                <a:srgbClr val="FFFFFF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</p:txBody>
      </p:sp>
      <p:sp>
        <p:nvSpPr>
          <p:cNvPr id="12" name="sketchy line">
            <a:extLst>
              <a:ext uri="{FF2B5EF4-FFF2-40B4-BE49-F238E27FC236}">
                <a16:creationId xmlns:a16="http://schemas.microsoft.com/office/drawing/2014/main" id="{9F6380B4-6A1C-481E-8408-B4E6C75B9B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974206" y="4368623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rgbClr val="FFFFFF">
              <a:alpha val="75000"/>
            </a:srgbClr>
          </a:solidFill>
          <a:ln w="44450" cap="rnd">
            <a:solidFill>
              <a:srgbClr val="FFFFFF">
                <a:alpha val="75000"/>
              </a:srgb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27CAF0A7-9264-46FE-28F1-DFE46314FF7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742" y="1515067"/>
            <a:ext cx="2547467" cy="776992"/>
          </a:xfrm>
          <a:prstGeom prst="rect">
            <a:avLst/>
          </a:prstGeom>
        </p:spPr>
      </p:pic>
      <p:pic>
        <p:nvPicPr>
          <p:cNvPr id="8" name="zapsplat_nature_ocean_waves_break_on_rocks_noosa_headland_australia_001_14835">
            <a:hlinkClick r:id="" action="ppaction://media"/>
            <a:extLst>
              <a:ext uri="{FF2B5EF4-FFF2-40B4-BE49-F238E27FC236}">
                <a16:creationId xmlns:a16="http://schemas.microsoft.com/office/drawing/2014/main" id="{FAA29D0D-5671-44AE-9627-F28B7D1C2E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37892" y="6249884"/>
            <a:ext cx="393514" cy="393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931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DF0898B-E40D-6DA7-6DE6-CF98731B7641}"/>
              </a:ext>
            </a:extLst>
          </p:cNvPr>
          <p:cNvSpPr txBox="1">
            <a:spLocks/>
          </p:cNvSpPr>
          <p:nvPr/>
        </p:nvSpPr>
        <p:spPr>
          <a:xfrm>
            <a:off x="416070" y="391620"/>
            <a:ext cx="3576067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Learning Objectives</a:t>
            </a:r>
          </a:p>
        </p:txBody>
      </p:sp>
      <p:pic>
        <p:nvPicPr>
          <p:cNvPr id="4" name="Picture 3" descr="A picture containing ground, invertebrate&#10;&#10;Description automatically generated">
            <a:extLst>
              <a:ext uri="{FF2B5EF4-FFF2-40B4-BE49-F238E27FC236}">
                <a16:creationId xmlns:a16="http://schemas.microsoft.com/office/drawing/2014/main" id="{064F6E7A-A649-D931-A0EF-74E7DF33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/>
          <a:stretch/>
        </p:blipFill>
        <p:spPr>
          <a:xfrm>
            <a:off x="4673600" y="0"/>
            <a:ext cx="7580728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1912F7B-2A44-1A30-9F89-5ED53D5F688B}"/>
              </a:ext>
            </a:extLst>
          </p:cNvPr>
          <p:cNvSpPr txBox="1">
            <a:spLocks/>
          </p:cNvSpPr>
          <p:nvPr/>
        </p:nvSpPr>
        <p:spPr>
          <a:xfrm>
            <a:off x="416070" y="1727480"/>
            <a:ext cx="3952730" cy="4887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1.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Understand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why a healthy ocean is important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2.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Make conclusions 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about the effectiveness of MPAs, using Berwickshire as an example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3.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Communicate effectively 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about marine life to inspire others to care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4.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Apply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scientific observation and data collection techniques  </a:t>
            </a:r>
          </a:p>
        </p:txBody>
      </p:sp>
    </p:spTree>
    <p:extLst>
      <p:ext uri="{BB962C8B-B14F-4D97-AF65-F5344CB8AC3E}">
        <p14:creationId xmlns:p14="http://schemas.microsoft.com/office/powerpoint/2010/main" val="397693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DF0898B-E40D-6DA7-6DE6-CF98731B7641}"/>
              </a:ext>
            </a:extLst>
          </p:cNvPr>
          <p:cNvSpPr txBox="1">
            <a:spLocks/>
          </p:cNvSpPr>
          <p:nvPr/>
        </p:nvSpPr>
        <p:spPr>
          <a:xfrm>
            <a:off x="416070" y="391620"/>
            <a:ext cx="3576067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Learning Objectives</a:t>
            </a:r>
          </a:p>
        </p:txBody>
      </p:sp>
      <p:pic>
        <p:nvPicPr>
          <p:cNvPr id="4" name="Picture 3" descr="A picture containing ground, invertebrate&#10;&#10;Description automatically generated">
            <a:extLst>
              <a:ext uri="{FF2B5EF4-FFF2-40B4-BE49-F238E27FC236}">
                <a16:creationId xmlns:a16="http://schemas.microsoft.com/office/drawing/2014/main" id="{064F6E7A-A649-D931-A0EF-74E7DF33EA0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9"/>
          <a:stretch/>
        </p:blipFill>
        <p:spPr>
          <a:xfrm>
            <a:off x="4673600" y="0"/>
            <a:ext cx="7580728" cy="6858000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81912F7B-2A44-1A30-9F89-5ED53D5F688B}"/>
              </a:ext>
            </a:extLst>
          </p:cNvPr>
          <p:cNvSpPr txBox="1">
            <a:spLocks/>
          </p:cNvSpPr>
          <p:nvPr/>
        </p:nvSpPr>
        <p:spPr>
          <a:xfrm>
            <a:off x="416070" y="1727480"/>
            <a:ext cx="3952730" cy="4887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1.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Understand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why a healthy ocean is important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2.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Make conclusions 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about the effectiveness of MPAs, using Berwickshire as an example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3.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Communicate effectively 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about marine life to inspire others to care</a:t>
            </a:r>
          </a:p>
          <a:p>
            <a:pPr marL="0" indent="0">
              <a:buNone/>
            </a:pPr>
            <a:endParaRPr lang="en-GB" sz="1800" dirty="0">
              <a:solidFill>
                <a:schemeClr val="bg1"/>
              </a:solidFill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0" indent="0">
              <a:buNone/>
            </a:pP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4. </a:t>
            </a:r>
            <a:r>
              <a:rPr lang="en-GB" sz="18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Apply</a:t>
            </a:r>
            <a:r>
              <a:rPr lang="en-GB" sz="18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 scientific observation and data collection techniques  </a:t>
            </a:r>
          </a:p>
        </p:txBody>
      </p:sp>
    </p:spTree>
    <p:extLst>
      <p:ext uri="{BB962C8B-B14F-4D97-AF65-F5344CB8AC3E}">
        <p14:creationId xmlns:p14="http://schemas.microsoft.com/office/powerpoint/2010/main" val="1284571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chart&#10;&#10;Description automatically generated">
            <a:extLst>
              <a:ext uri="{FF2B5EF4-FFF2-40B4-BE49-F238E27FC236}">
                <a16:creationId xmlns:a16="http://schemas.microsoft.com/office/drawing/2014/main" id="{FA9C3D43-268F-4769-ACC3-AC9BBC831E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4533" y="3318765"/>
            <a:ext cx="4107467" cy="4107467"/>
          </a:xfrm>
          <a:prstGeom prst="rect">
            <a:avLst/>
          </a:prstGeom>
        </p:spPr>
      </p:pic>
      <p:pic>
        <p:nvPicPr>
          <p:cNvPr id="19" name="Picture 18" descr="A picture containing shape&#10;&#10;Description automatically generated">
            <a:extLst>
              <a:ext uri="{FF2B5EF4-FFF2-40B4-BE49-F238E27FC236}">
                <a16:creationId xmlns:a16="http://schemas.microsoft.com/office/drawing/2014/main" id="{62C56EC5-FEA6-4FB7-983A-9457FBB0FBF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81"/>
          <a:stretch/>
        </p:blipFill>
        <p:spPr>
          <a:xfrm rot="385385">
            <a:off x="3737574" y="886221"/>
            <a:ext cx="1724941" cy="1903913"/>
          </a:xfrm>
          <a:prstGeom prst="rect">
            <a:avLst/>
          </a:prstGeom>
        </p:spPr>
      </p:pic>
      <p:pic>
        <p:nvPicPr>
          <p:cNvPr id="8" name="Picture 7" descr="A green frog with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837C4461-94C0-4EEF-A438-E48DF40696B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b="19733"/>
          <a:stretch/>
        </p:blipFill>
        <p:spPr>
          <a:xfrm>
            <a:off x="5399014" y="281018"/>
            <a:ext cx="2405208" cy="1997531"/>
          </a:xfrm>
          <a:prstGeom prst="rect">
            <a:avLst/>
          </a:prstGeom>
        </p:spPr>
      </p:pic>
      <p:pic>
        <p:nvPicPr>
          <p:cNvPr id="6" name="Picture 5" descr="Chart, bubble chart&#10;&#10;Description automatically generated">
            <a:extLst>
              <a:ext uri="{FF2B5EF4-FFF2-40B4-BE49-F238E27FC236}">
                <a16:creationId xmlns:a16="http://schemas.microsoft.com/office/drawing/2014/main" id="{E936A95E-C63A-4D7C-BA3F-CDB510621D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5" y="0"/>
            <a:ext cx="3462555" cy="3462555"/>
          </a:xfrm>
          <a:prstGeom prst="rect">
            <a:avLst/>
          </a:prstGeom>
        </p:spPr>
      </p:pic>
      <p:pic>
        <p:nvPicPr>
          <p:cNvPr id="11" name="Picture 10" descr="A picture containing aircraft&#10;&#10;Description automatically generated">
            <a:extLst>
              <a:ext uri="{FF2B5EF4-FFF2-40B4-BE49-F238E27FC236}">
                <a16:creationId xmlns:a16="http://schemas.microsoft.com/office/drawing/2014/main" id="{F2182C14-1379-48DA-A860-A3AD5F28F9C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53906"/>
          <a:stretch/>
        </p:blipFill>
        <p:spPr>
          <a:xfrm>
            <a:off x="8334476" y="2065143"/>
            <a:ext cx="3557631" cy="1488380"/>
          </a:xfrm>
          <a:prstGeom prst="rect">
            <a:avLst/>
          </a:prstGeom>
        </p:spPr>
      </p:pic>
      <p:pic>
        <p:nvPicPr>
          <p:cNvPr id="25" name="Graphic 24" descr="Coins outline">
            <a:extLst>
              <a:ext uri="{FF2B5EF4-FFF2-40B4-BE49-F238E27FC236}">
                <a16:creationId xmlns:a16="http://schemas.microsoft.com/office/drawing/2014/main" id="{58C70F00-34FF-40BE-8519-652113B0D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679176" y="428892"/>
            <a:ext cx="1731944" cy="1731944"/>
          </a:xfrm>
          <a:prstGeom prst="rect">
            <a:avLst/>
          </a:prstGeom>
        </p:spPr>
      </p:pic>
      <p:pic>
        <p:nvPicPr>
          <p:cNvPr id="28" name="Picture 27" descr="A picture containing windmill, outdoor object&#10;&#10;Description automatically generated">
            <a:extLst>
              <a:ext uri="{FF2B5EF4-FFF2-40B4-BE49-F238E27FC236}">
                <a16:creationId xmlns:a16="http://schemas.microsoft.com/office/drawing/2014/main" id="{C32A09FA-57E1-4F17-8C00-47787F77421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62" t="6848" r="28777" b="16839"/>
          <a:stretch/>
        </p:blipFill>
        <p:spPr>
          <a:xfrm>
            <a:off x="5734012" y="4368111"/>
            <a:ext cx="2104476" cy="2761235"/>
          </a:xfrm>
          <a:prstGeom prst="rect">
            <a:avLst/>
          </a:prstGeom>
        </p:spPr>
      </p:pic>
      <p:pic>
        <p:nvPicPr>
          <p:cNvPr id="31" name="Picture 30" descr="A picture containing text, toy, vector graphics&#10;&#10;Description automatically generated">
            <a:extLst>
              <a:ext uri="{FF2B5EF4-FFF2-40B4-BE49-F238E27FC236}">
                <a16:creationId xmlns:a16="http://schemas.microsoft.com/office/drawing/2014/main" id="{1BC0D3A5-C155-4F0A-8524-D32ADB39A653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8" t="15439" r="11960" b="17059"/>
          <a:stretch/>
        </p:blipFill>
        <p:spPr>
          <a:xfrm>
            <a:off x="3214209" y="4272840"/>
            <a:ext cx="2317391" cy="2009549"/>
          </a:xfrm>
          <a:prstGeom prst="rect">
            <a:avLst/>
          </a:prstGeom>
        </p:spPr>
      </p:pic>
      <p:pic>
        <p:nvPicPr>
          <p:cNvPr id="33" name="Picture 32" descr="A picture containing text, vector graphics, businesscard&#10;&#10;Description automatically generated">
            <a:extLst>
              <a:ext uri="{FF2B5EF4-FFF2-40B4-BE49-F238E27FC236}">
                <a16:creationId xmlns:a16="http://schemas.microsoft.com/office/drawing/2014/main" id="{DF905FAE-1EC1-4977-9CC1-76039F1356A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0776" y="263165"/>
            <a:ext cx="1847614" cy="1847614"/>
          </a:xfrm>
          <a:prstGeom prst="rect">
            <a:avLst/>
          </a:prstGeom>
        </p:spPr>
      </p:pic>
      <p:pic>
        <p:nvPicPr>
          <p:cNvPr id="35" name="Picture 34" descr="Logo&#10;&#10;Description automatically generated">
            <a:extLst>
              <a:ext uri="{FF2B5EF4-FFF2-40B4-BE49-F238E27FC236}">
                <a16:creationId xmlns:a16="http://schemas.microsoft.com/office/drawing/2014/main" id="{FF23E550-AADF-41EB-8474-4A9FF3E28CB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3" r="3988"/>
          <a:stretch/>
        </p:blipFill>
        <p:spPr>
          <a:xfrm>
            <a:off x="419966" y="3628393"/>
            <a:ext cx="2400917" cy="2632006"/>
          </a:xfrm>
          <a:prstGeom prst="rect">
            <a:avLst/>
          </a:prstGeom>
        </p:spPr>
      </p:pic>
      <p:sp>
        <p:nvSpPr>
          <p:cNvPr id="22" name="Subtitle 2">
            <a:extLst>
              <a:ext uri="{FF2B5EF4-FFF2-40B4-BE49-F238E27FC236}">
                <a16:creationId xmlns:a16="http://schemas.microsoft.com/office/drawing/2014/main" id="{1BC324DB-899A-6F2E-0E03-F73F6A92E530}"/>
              </a:ext>
            </a:extLst>
          </p:cNvPr>
          <p:cNvSpPr txBox="1">
            <a:spLocks/>
          </p:cNvSpPr>
          <p:nvPr/>
        </p:nvSpPr>
        <p:spPr>
          <a:xfrm>
            <a:off x="3255990" y="2910254"/>
            <a:ext cx="5183684" cy="569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Why is a healthy ocean important?</a:t>
            </a:r>
          </a:p>
        </p:txBody>
      </p:sp>
      <p:pic>
        <p:nvPicPr>
          <p:cNvPr id="10" name="Graphic 9" descr="Table setting outline">
            <a:extLst>
              <a:ext uri="{FF2B5EF4-FFF2-40B4-BE49-F238E27FC236}">
                <a16:creationId xmlns:a16="http://schemas.microsoft.com/office/drawing/2014/main" id="{2EDEF3D8-8876-92D9-923F-EE35A67A4A2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439674" y="3628393"/>
            <a:ext cx="1465274" cy="1465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3161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water, water sport, wave&#10;&#10;Description automatically generated">
            <a:extLst>
              <a:ext uri="{FF2B5EF4-FFF2-40B4-BE49-F238E27FC236}">
                <a16:creationId xmlns:a16="http://schemas.microsoft.com/office/drawing/2014/main" id="{E545304E-8903-BED4-E3EA-F0F0439D3A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37" b="5163"/>
          <a:stretch/>
        </p:blipFill>
        <p:spPr>
          <a:xfrm>
            <a:off x="7433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1B279E-70BC-D0D8-82AB-B3A9A2A532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5012" y="1812153"/>
            <a:ext cx="4083206" cy="415568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Transport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Tourism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Research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Biodiversity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Medicine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Energy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Jobs and economy</a:t>
            </a:r>
          </a:p>
          <a:p>
            <a:pPr marL="0" indent="0" algn="ctr">
              <a:buNone/>
            </a:pPr>
            <a:r>
              <a:rPr lang="en-GB" b="1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Food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D16B881-B4F4-00AD-6605-692F65ED339E}"/>
              </a:ext>
            </a:extLst>
          </p:cNvPr>
          <p:cNvSpPr txBox="1"/>
          <p:nvPr/>
        </p:nvSpPr>
        <p:spPr>
          <a:xfrm>
            <a:off x="6006789" y="1812153"/>
            <a:ext cx="4609171" cy="35871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Weather and climate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Oxygen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Water cycle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Carbon cycle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Natural resources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Coastal protection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urier New" panose="02070309020205020404" pitchFamily="49" charset="0"/>
                <a:ea typeface="+mn-ea"/>
                <a:cs typeface="Courier New" panose="02070309020205020404" pitchFamily="49" charset="0"/>
              </a:rPr>
              <a:t>Fun!</a:t>
            </a:r>
          </a:p>
        </p:txBody>
      </p:sp>
    </p:spTree>
    <p:extLst>
      <p:ext uri="{BB962C8B-B14F-4D97-AF65-F5344CB8AC3E}">
        <p14:creationId xmlns:p14="http://schemas.microsoft.com/office/powerpoint/2010/main" val="2110118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EDF0898B-E40D-6DA7-6DE6-CF98731B7641}"/>
              </a:ext>
            </a:extLst>
          </p:cNvPr>
          <p:cNvSpPr txBox="1">
            <a:spLocks/>
          </p:cNvSpPr>
          <p:nvPr/>
        </p:nvSpPr>
        <p:spPr>
          <a:xfrm>
            <a:off x="2257897" y="451537"/>
            <a:ext cx="6472490" cy="569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The Berwickshire MPA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45A787-F5D1-92F0-3142-94769A875F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0" y="3144540"/>
            <a:ext cx="12259733" cy="4085994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0198C301-E70F-AE87-8FAD-644751E3ECCE}"/>
              </a:ext>
            </a:extLst>
          </p:cNvPr>
          <p:cNvSpPr txBox="1">
            <a:spLocks/>
          </p:cNvSpPr>
          <p:nvPr/>
        </p:nvSpPr>
        <p:spPr>
          <a:xfrm>
            <a:off x="1212625" y="1313476"/>
            <a:ext cx="1250417" cy="42130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What?</a:t>
            </a:r>
          </a:p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0B9E6C2F-7EFA-2C16-5CFF-A6457A5FEE33}"/>
              </a:ext>
            </a:extLst>
          </p:cNvPr>
          <p:cNvSpPr txBox="1">
            <a:spLocks/>
          </p:cNvSpPr>
          <p:nvPr/>
        </p:nvSpPr>
        <p:spPr>
          <a:xfrm>
            <a:off x="3295564" y="2224511"/>
            <a:ext cx="1529197" cy="569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Where?</a:t>
            </a:r>
          </a:p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6B886EE-8064-D743-D298-4D093665AEC9}"/>
              </a:ext>
            </a:extLst>
          </p:cNvPr>
          <p:cNvSpPr txBox="1">
            <a:spLocks/>
          </p:cNvSpPr>
          <p:nvPr/>
        </p:nvSpPr>
        <p:spPr>
          <a:xfrm>
            <a:off x="6222999" y="1209621"/>
            <a:ext cx="1077952" cy="569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Why?</a:t>
            </a:r>
          </a:p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CE013256-2556-FA39-ED12-6CEB932CA362}"/>
              </a:ext>
            </a:extLst>
          </p:cNvPr>
          <p:cNvSpPr txBox="1">
            <a:spLocks/>
          </p:cNvSpPr>
          <p:nvPr/>
        </p:nvSpPr>
        <p:spPr>
          <a:xfrm>
            <a:off x="8804268" y="2073545"/>
            <a:ext cx="1548900" cy="56924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Who?</a:t>
            </a:r>
          </a:p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D5D87798-3F3E-87A1-7D1A-CC427C67554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6" t="35896" r="16298" b="37901"/>
          <a:stretch/>
        </p:blipFill>
        <p:spPr>
          <a:xfrm rot="19521413">
            <a:off x="4646518" y="1785785"/>
            <a:ext cx="1695248" cy="641041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B93E4EA5-4F05-AEFF-3C26-65E14919F1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6" t="35896" r="16298" b="37901"/>
          <a:stretch/>
        </p:blipFill>
        <p:spPr>
          <a:xfrm rot="1255767">
            <a:off x="7003540" y="1783957"/>
            <a:ext cx="1695248" cy="641041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2FDAFCDF-8C59-6949-C0E3-D10E6B3430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4406" t="35896" r="16298" b="37901"/>
          <a:stretch/>
        </p:blipFill>
        <p:spPr>
          <a:xfrm rot="1280963">
            <a:off x="1615418" y="1966037"/>
            <a:ext cx="1695248" cy="641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182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urface chart&#10;&#10;Description automatically generated">
            <a:extLst>
              <a:ext uri="{FF2B5EF4-FFF2-40B4-BE49-F238E27FC236}">
                <a16:creationId xmlns:a16="http://schemas.microsoft.com/office/drawing/2014/main" id="{C30E7D83-37EB-A29A-33EB-71B2BE1F6C0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94" b="19407"/>
          <a:stretch/>
        </p:blipFill>
        <p:spPr>
          <a:xfrm rot="20467697">
            <a:off x="9706315" y="154196"/>
            <a:ext cx="2306004" cy="1494264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0FD88E5C-DC04-0D5D-E593-7511887D0155}"/>
              </a:ext>
            </a:extLst>
          </p:cNvPr>
          <p:cNvSpPr txBox="1">
            <a:spLocks/>
          </p:cNvSpPr>
          <p:nvPr/>
        </p:nvSpPr>
        <p:spPr>
          <a:xfrm>
            <a:off x="416069" y="367032"/>
            <a:ext cx="11210935" cy="4887580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800" b="1" dirty="0">
                <a:solidFill>
                  <a:srgbClr val="D77637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Answer these questions in pairs…</a:t>
            </a:r>
          </a:p>
          <a:p>
            <a:pPr marL="0" indent="0">
              <a:buNone/>
            </a:pPr>
            <a:endParaRPr lang="en-GB" sz="18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What does MPA stand for? 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What is an MPA?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Where is the Berwickshire MPA located?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Where are other MPAs located around the world? 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Why are MPAs needed?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Why should we protect Berwickshire specifically?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Who lives there? (marine life)</a:t>
            </a:r>
          </a:p>
          <a:p>
            <a:pPr marL="342900" indent="-342900">
              <a:buFont typeface="+mj-lt"/>
              <a:buAutoNum type="arabicPeriod"/>
            </a:pPr>
            <a:endParaRPr lang="en-GB" sz="16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sz="1600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Who is working to protect Berwickshire’s coast?</a:t>
            </a:r>
          </a:p>
          <a:p>
            <a:pPr marL="342900" indent="-342900">
              <a:buFont typeface="+mj-lt"/>
              <a:buAutoNum type="arabicPeriod"/>
            </a:pPr>
            <a:endParaRPr lang="en-GB" sz="18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B5D0BE2-915A-2B78-AC5C-FFE5455EA3AC}"/>
              </a:ext>
            </a:extLst>
          </p:cNvPr>
          <p:cNvSpPr txBox="1"/>
          <p:nvPr/>
        </p:nvSpPr>
        <p:spPr>
          <a:xfrm>
            <a:off x="3869473" y="1074233"/>
            <a:ext cx="2784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Marine Protected Area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7B1BE-D542-1428-D13F-F062076481EA}"/>
              </a:ext>
            </a:extLst>
          </p:cNvPr>
          <p:cNvSpPr txBox="1"/>
          <p:nvPr/>
        </p:nvSpPr>
        <p:spPr>
          <a:xfrm>
            <a:off x="2810106" y="1781434"/>
            <a:ext cx="88838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An area of ocean that protects important animals and habitats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A1F223-F581-A68D-6260-86E60A6669F3}"/>
              </a:ext>
            </a:extLst>
          </p:cNvPr>
          <p:cNvSpPr txBox="1"/>
          <p:nvPr/>
        </p:nvSpPr>
        <p:spPr>
          <a:xfrm>
            <a:off x="5642516" y="2487656"/>
            <a:ext cx="25573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East coast of Scotland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4B7A34-0649-CC9D-AF7C-F8FCA1ACD018}"/>
              </a:ext>
            </a:extLst>
          </p:cNvPr>
          <p:cNvSpPr txBox="1"/>
          <p:nvPr/>
        </p:nvSpPr>
        <p:spPr>
          <a:xfrm>
            <a:off x="6568067" y="3175315"/>
            <a:ext cx="5222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Everywhere – global distribution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BBB2CF3-B0A1-7622-17D4-379AE5925E3D}"/>
              </a:ext>
            </a:extLst>
          </p:cNvPr>
          <p:cNvSpPr txBox="1"/>
          <p:nvPr/>
        </p:nvSpPr>
        <p:spPr>
          <a:xfrm>
            <a:off x="3410169" y="3845631"/>
            <a:ext cx="6908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Protecting biodiversity, fisheries, job and livelihoods, locking in carbon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39B69F9-F816-84F4-171E-F457CDA5355A}"/>
              </a:ext>
            </a:extLst>
          </p:cNvPr>
          <p:cNvSpPr txBox="1"/>
          <p:nvPr/>
        </p:nvSpPr>
        <p:spPr>
          <a:xfrm>
            <a:off x="6798649" y="4554058"/>
            <a:ext cx="47318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Unique biodiversity from currents converging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C218AB8-F0CC-A1FA-C500-99A8920E6B2C}"/>
              </a:ext>
            </a:extLst>
          </p:cNvPr>
          <p:cNvSpPr txBox="1"/>
          <p:nvPr/>
        </p:nvSpPr>
        <p:spPr>
          <a:xfrm>
            <a:off x="4562709" y="5220438"/>
            <a:ext cx="6848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e.g. Devonshire cup corals, bottlenose dolphins, Arctic wolffish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8A4A8-8A38-323E-7FBD-8C2A4C90A5B1}"/>
              </a:ext>
            </a:extLst>
          </p:cNvPr>
          <p:cNvSpPr txBox="1"/>
          <p:nvPr/>
        </p:nvSpPr>
        <p:spPr>
          <a:xfrm>
            <a:off x="6653561" y="5932801"/>
            <a:ext cx="5123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99B73C"/>
                </a:solidFill>
                <a:latin typeface="Ink Free" panose="03080402000500000000" pitchFamily="66" charset="0"/>
              </a:rPr>
              <a:t>Blue Marine Foundation, responsible fishermen </a:t>
            </a:r>
          </a:p>
        </p:txBody>
      </p:sp>
    </p:spTree>
    <p:extLst>
      <p:ext uri="{BB962C8B-B14F-4D97-AF65-F5344CB8AC3E}">
        <p14:creationId xmlns:p14="http://schemas.microsoft.com/office/powerpoint/2010/main" val="37773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1335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090A186-7E98-9C5F-8672-62F3FBC428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1" y="0"/>
            <a:ext cx="6328352" cy="4213122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FE35C62-07D5-EF69-16D3-68270EC3D5F3}"/>
              </a:ext>
            </a:extLst>
          </p:cNvPr>
          <p:cNvSpPr txBox="1">
            <a:spLocks/>
          </p:cNvSpPr>
          <p:nvPr/>
        </p:nvSpPr>
        <p:spPr>
          <a:xfrm>
            <a:off x="582099" y="783772"/>
            <a:ext cx="9144000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B3247-E0C3-A2D9-0DCF-A8A5B03CB0D5}"/>
              </a:ext>
            </a:extLst>
          </p:cNvPr>
          <p:cNvSpPr txBox="1">
            <a:spLocks/>
          </p:cNvSpPr>
          <p:nvPr/>
        </p:nvSpPr>
        <p:spPr>
          <a:xfrm>
            <a:off x="6950895" y="439426"/>
            <a:ext cx="4798031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Activity 1 – The Observatory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32F4CD-2C7A-DE17-D47D-3AB125B271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4559"/>
          <a:stretch/>
        </p:blipFill>
        <p:spPr>
          <a:xfrm>
            <a:off x="-30822" y="3388293"/>
            <a:ext cx="6365935" cy="346970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8D06E592-05DA-77FB-9FE2-4FFE4BF33ADF}"/>
              </a:ext>
            </a:extLst>
          </p:cNvPr>
          <p:cNvSpPr txBox="1">
            <a:spLocks/>
          </p:cNvSpPr>
          <p:nvPr/>
        </p:nvSpPr>
        <p:spPr>
          <a:xfrm>
            <a:off x="6942237" y="1824520"/>
            <a:ext cx="5567724" cy="751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Take some time to browse the archive of underwater footage!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A785D8-FF90-B13A-AEDB-C5FD4987A37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080" r="7128"/>
          <a:stretch/>
        </p:blipFill>
        <p:spPr>
          <a:xfrm>
            <a:off x="7037798" y="3388293"/>
            <a:ext cx="4624226" cy="3129887"/>
          </a:xfrm>
          <a:prstGeom prst="rect">
            <a:avLst/>
          </a:prstGeom>
        </p:spPr>
      </p:pic>
      <p:pic>
        <p:nvPicPr>
          <p:cNvPr id="8" name="Graphic 7" descr="Video camera with solid fill">
            <a:extLst>
              <a:ext uri="{FF2B5EF4-FFF2-40B4-BE49-F238E27FC236}">
                <a16:creationId xmlns:a16="http://schemas.microsoft.com/office/drawing/2014/main" id="{06755E88-EB82-868C-2DCE-CCC681AA28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20157171">
            <a:off x="7090403" y="2442582"/>
            <a:ext cx="1509800" cy="150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47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B4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EFBE00-27A4-6A85-9C29-13AA4D4FDA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9239" y="0"/>
            <a:ext cx="5271227" cy="3513667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AFE35C62-07D5-EF69-16D3-68270EC3D5F3}"/>
              </a:ext>
            </a:extLst>
          </p:cNvPr>
          <p:cNvSpPr txBox="1">
            <a:spLocks/>
          </p:cNvSpPr>
          <p:nvPr/>
        </p:nvSpPr>
        <p:spPr>
          <a:xfrm>
            <a:off x="582099" y="783772"/>
            <a:ext cx="9144000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DB3247-E0C3-A2D9-0DCF-A8A5B03CB0D5}"/>
              </a:ext>
            </a:extLst>
          </p:cNvPr>
          <p:cNvSpPr txBox="1">
            <a:spLocks/>
          </p:cNvSpPr>
          <p:nvPr/>
        </p:nvSpPr>
        <p:spPr>
          <a:xfrm>
            <a:off x="413824" y="431641"/>
            <a:ext cx="9144000" cy="132519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6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Activity 2 – </a:t>
            </a:r>
          </a:p>
          <a:p>
            <a:pPr marL="0" indent="0">
              <a:buNone/>
            </a:pPr>
            <a:r>
              <a:rPr lang="en-GB" sz="3600" b="1" dirty="0">
                <a:solidFill>
                  <a:schemeClr val="bg1"/>
                </a:solidFill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The Science Centre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402C23-74AE-7FD5-9ACF-D248E3181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649" y="3132667"/>
            <a:ext cx="5268351" cy="3725333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4E258AD0-440B-E5ED-FDF7-82E5D2D39E0C}"/>
              </a:ext>
            </a:extLst>
          </p:cNvPr>
          <p:cNvSpPr txBox="1">
            <a:spLocks/>
          </p:cNvSpPr>
          <p:nvPr/>
        </p:nvSpPr>
        <p:spPr>
          <a:xfrm>
            <a:off x="1942685" y="1598315"/>
            <a:ext cx="3714701" cy="75193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sz="2000" dirty="0">
              <a:latin typeface="Courier New" panose="02070309020205020404" pitchFamily="49" charset="0"/>
              <a:ea typeface="Open sans" panose="020B0606030504020204" pitchFamily="34" charset="0"/>
              <a:cs typeface="Courier New" panose="02070309020205020404" pitchFamily="49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65433C-F1C9-278A-7E5E-5DB5816978D3}"/>
              </a:ext>
            </a:extLst>
          </p:cNvPr>
          <p:cNvSpPr txBox="1"/>
          <p:nvPr/>
        </p:nvSpPr>
        <p:spPr>
          <a:xfrm>
            <a:off x="413824" y="1780411"/>
            <a:ext cx="609971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>
                <a:solidFill>
                  <a:schemeClr val="bg1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Select a discovery pack, follow the instructions and complete the worksheet!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D55850-E8DD-B694-256A-5FD5E0E9D5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886" y="3132667"/>
            <a:ext cx="6494627" cy="2444797"/>
          </a:xfrm>
          <a:prstGeom prst="rect">
            <a:avLst/>
          </a:prstGeom>
        </p:spPr>
      </p:pic>
      <p:pic>
        <p:nvPicPr>
          <p:cNvPr id="13" name="Graphic 12" descr="Pencil with solid fill">
            <a:extLst>
              <a:ext uri="{FF2B5EF4-FFF2-40B4-BE49-F238E27FC236}">
                <a16:creationId xmlns:a16="http://schemas.microsoft.com/office/drawing/2014/main" id="{8CF696E0-9D34-E31A-31BD-57960FE304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657386" y="29202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9498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seal swimming in the water&#10;&#10;Description automatically generated with medium confidence">
            <a:extLst>
              <a:ext uri="{FF2B5EF4-FFF2-40B4-BE49-F238E27FC236}">
                <a16:creationId xmlns:a16="http://schemas.microsoft.com/office/drawing/2014/main" id="{FE8DAC57-094F-9DB3-823C-C491F88249C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69"/>
          <a:stretch/>
        </p:blipFill>
        <p:spPr>
          <a:xfrm>
            <a:off x="0" y="0"/>
            <a:ext cx="12183480" cy="7263161"/>
          </a:xfrm>
          <a:prstGeom prst="rect">
            <a:avLst/>
          </a:prstGeom>
        </p:spPr>
      </p:pic>
      <p:sp>
        <p:nvSpPr>
          <p:cNvPr id="2" name="Subtitle 2">
            <a:extLst>
              <a:ext uri="{FF2B5EF4-FFF2-40B4-BE49-F238E27FC236}">
                <a16:creationId xmlns:a16="http://schemas.microsoft.com/office/drawing/2014/main" id="{16E0FB95-D061-F24D-9D47-C4356BEC4B62}"/>
              </a:ext>
            </a:extLst>
          </p:cNvPr>
          <p:cNvSpPr txBox="1">
            <a:spLocks/>
          </p:cNvSpPr>
          <p:nvPr/>
        </p:nvSpPr>
        <p:spPr>
          <a:xfrm>
            <a:off x="862193" y="815682"/>
            <a:ext cx="5999523" cy="190707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4000" b="1" dirty="0">
                <a:latin typeface="Courier New" panose="02070309020205020404" pitchFamily="49" charset="0"/>
                <a:ea typeface="Open sans" panose="020B0606030504020204" pitchFamily="34" charset="0"/>
                <a:cs typeface="Courier New" panose="02070309020205020404" pitchFamily="49" charset="0"/>
              </a:rPr>
              <a:t>How can YOU make a positive difference to the ocean?</a:t>
            </a:r>
          </a:p>
        </p:txBody>
      </p:sp>
    </p:spTree>
    <p:extLst>
      <p:ext uri="{BB962C8B-B14F-4D97-AF65-F5344CB8AC3E}">
        <p14:creationId xmlns:p14="http://schemas.microsoft.com/office/powerpoint/2010/main" val="15304113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3091</TotalTime>
  <Words>840</Words>
  <Application>Microsoft Office PowerPoint</Application>
  <PresentationFormat>Widescreen</PresentationFormat>
  <Paragraphs>124</Paragraphs>
  <Slides>10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Courier New</vt:lpstr>
      <vt:lpstr>Ink Free</vt:lpstr>
      <vt:lpstr>Open sans</vt:lpstr>
      <vt:lpstr>Office Theme</vt:lpstr>
      <vt:lpstr>Berwickshire Ocean Observatory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Berwickshire Ocean Observatory</dc:title>
  <dc:creator>Anna Hughes</dc:creator>
  <cp:lastModifiedBy>Anna Hughes</cp:lastModifiedBy>
  <cp:revision>3</cp:revision>
  <dcterms:created xsi:type="dcterms:W3CDTF">2022-07-19T12:52:07Z</dcterms:created>
  <dcterms:modified xsi:type="dcterms:W3CDTF">2023-07-13T09:41:17Z</dcterms:modified>
</cp:coreProperties>
</file>